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SzXa2w9-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1745521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BASEL, ROTTERDAM AND STOCKHOLM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CONVENTIONS 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69269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 management (Basel 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39552" y="1628800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underlying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objective: Environmentally sound management (“ESM”) of hazardous and other wastes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“taking all practicable steps to ensure that hazardous wastes or other wastes are managed in a manner which will protect human health and the environment against the adverse effects which may result from such wastes”(Art. 2)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defined through technical guidelines, for instance on ESM of POPs as wastes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5C32F8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Conventions on Hazardous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69269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 management (Basel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11560" y="1412776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each Party: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waste generation and transboundary movements of hazardous and other wastes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availability of disposal facilities for ESM located, to the extend possible, within its own territory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strictly control transboundary movements and disposal operations (including storage, treatment, reuse, recycling, recovery and final disposal)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 pollution from hazardous waste management and, if occurs,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consequences thereof for human health and the environment</a:t>
            </a:r>
          </a:p>
        </p:txBody>
      </p:sp>
      <p:sp>
        <p:nvSpPr>
          <p:cNvPr id="4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5C32F8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Conventions on Hazardous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69269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 management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Stockholm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39552" y="1412776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develop strategies to identify POPs wastes and manage them in an environmentally sound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manner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of wastes generally to be destroyed or irreversibly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transformed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creation of POPs in waste management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apply Best Available Techniques (BAT) and Best Environmental Practices (BEP)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5C32F8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Conventions on Hazardous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0" y="198884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75541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39552" y="126876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sustainabledevelopment.un.org/content/dsd/csd/csd_pdfs/csd-19/learningcentre/presentations/May%206%20pm/03%20a%20StanleyJones%20The%20Basel%20Rotterdam%20and%20Stockholm%20Conventions_20April11_rev%20final.pdf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Lattest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07/04/2020)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2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76470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95536" y="1772816"/>
            <a:ext cx="8208912" cy="2777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 for Life Cycle Management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161925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conventions together cover elements of “cradle-to-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grave”management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161925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thread = POPs (pesticides and industrial chemicals)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161925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=to protect human health and the environment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Interlocking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and coverage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522920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4.3 Hazardous Waste Management - YouTube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5C32F8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Conventions on Hazardous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76470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39552" y="1556792"/>
            <a:ext cx="8064896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 on the Control of Transboundary Movements of Hazardous Wastes and their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Disposal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1989 in response to concerns about developed country companies dumping hazardous wastes in developing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force on 5 May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1992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it has 176 Parties</a:t>
            </a:r>
          </a:p>
        </p:txBody>
      </p:sp>
      <p:sp>
        <p:nvSpPr>
          <p:cNvPr id="4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5C32F8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Conventions on Hazardous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76470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Rotterdam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5536" y="1772816"/>
            <a:ext cx="8352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Rotterdam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Prior Informed Consent Procedure for Certain Hazardous Chemicals and Pesticides in International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1998 in response to dramatic growth in chemicals trade, and vulnerability of developing countries to uncontrolled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imports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force on 24 February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it has143 Parties</a:t>
            </a:r>
          </a:p>
        </p:txBody>
      </p:sp>
      <p:sp>
        <p:nvSpPr>
          <p:cNvPr id="4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5C32F8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Conventions on Hazardous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76470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Stockholm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5536" y="1628800"/>
            <a:ext cx="8280920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Stockholm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 on Persistent Organic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2001 in response to an urgent need for global action on “POPs”(chemicals that are “persistent,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bioaccumulate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fatty tissues and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biomagnify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the food chain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force on 17 May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it has 173 Parties</a:t>
            </a:r>
          </a:p>
        </p:txBody>
      </p:sp>
      <p:sp>
        <p:nvSpPr>
          <p:cNvPr id="4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5C32F8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Conventions on Hazardous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692696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and coverage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467544" y="1628800"/>
            <a:ext cx="8280920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hazardous wastes that are explosive, flammable, reactive, poisonous, infectious, corrosive, toxic or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ecotoxic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Rotterdam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pesticides and industrial chemicals that have been banned or severely restricted for health or environmental reasons by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14 pesticides, and 7 industrial chemicals and by-products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POPs are covered by all three Conventions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pesticides are subject to the three Conventions</a:t>
            </a:r>
          </a:p>
        </p:txBody>
      </p:sp>
      <p:sp>
        <p:nvSpPr>
          <p:cNvPr id="4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5C32F8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Conventions on Hazardous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404664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Import/export (Basel)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467544" y="980728"/>
            <a:ext cx="8136904" cy="557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Basel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prior informed consent procedure for the export and import of hazardous and other wastes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later decisions to ban export of hazardous wastes from OECD to non OECD countries (ban amendment not in force)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Strict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for transboundary movements –TBM (notification and movement documents)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following the appropriate notification and consent procedures constitutes illegal traffic, which is to be considered criminal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the right to prohibit the import or to limit/ban the export of hazardous and other wastes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Parties and non-Parties, including transit, not permitted (exception: Article 11 agreements) </a:t>
            </a:r>
          </a:p>
        </p:txBody>
      </p:sp>
      <p:sp>
        <p:nvSpPr>
          <p:cNvPr id="4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5C32F8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Conventions on Hazardous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611977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Import/export (Rotterdam)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539552" y="1412776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Rotterdam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compulsory Prior Informed Consent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for Parties to take informed decisions on future import of chemicals assisted by Decision Guidance Documents (DGDs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to prevent unwanted imports and avoid future stockpiles of obsolete pesticides</a:t>
            </a:r>
          </a:p>
        </p:txBody>
      </p:sp>
      <p:sp>
        <p:nvSpPr>
          <p:cNvPr id="4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5C32F8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Conventions on Hazardous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611977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Import/export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Stockholm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39552" y="1628800"/>
            <a:ext cx="8208912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Stockholm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restricts import/export of POPs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Okay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for environmentally sound disposal or for an exempted use that is permitted for the importing Party</a:t>
            </a:r>
          </a:p>
        </p:txBody>
      </p:sp>
      <p:sp>
        <p:nvSpPr>
          <p:cNvPr id="4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5C32F8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Conventions on Hazardous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815</Words>
  <Application>Microsoft Office PowerPoint</Application>
  <PresentationFormat>Ekran Gösterisi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Omur GOKKUS</dc:creator>
  <cp:lastModifiedBy>Omur GOKKUS</cp:lastModifiedBy>
  <cp:revision>6</cp:revision>
  <dcterms:created xsi:type="dcterms:W3CDTF">2020-04-07T18:46:35Z</dcterms:created>
  <dcterms:modified xsi:type="dcterms:W3CDTF">2021-04-08T10:45:23Z</dcterms:modified>
</cp:coreProperties>
</file>