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9.03.2020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9.03.2020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9.03.2020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9.03.2020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cocertified.com/e-waste/?gclid=EAIaIQobChMIzO-f0e2N6AIVC1PTCh1lTAzjEAAYASAAEgL1wfD_BwE" TargetMode="External"/><Relationship Id="rId2" Type="http://schemas.openxmlformats.org/officeDocument/2006/relationships/hyperlink" Target="https://www.omurgokku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Electronic_waste" TargetMode="External"/><Relationship Id="rId5" Type="http://schemas.openxmlformats.org/officeDocument/2006/relationships/hyperlink" Target="https://www.who.int/ceh/risks/ewaste/en/" TargetMode="External"/><Relationship Id="rId4" Type="http://schemas.openxmlformats.org/officeDocument/2006/relationships/hyperlink" Target="https://mybarc.org/e-waste-problems/?gclid=EAIaIQobChMI-5XKi6yN6AIVTsjeCh2WDAxSEAAYASAAEgIZifD_BwE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8572560" cy="6357982"/>
          </a:xfrm>
        </p:spPr>
        <p:txBody>
          <a:bodyPr>
            <a:normAutofit lnSpcReduction="10000"/>
          </a:bodyPr>
          <a:lstStyle/>
          <a:p>
            <a:r>
              <a:rPr lang="tr-TR" sz="2000" dirty="0" smtClean="0"/>
              <a:t>T.C.</a:t>
            </a:r>
          </a:p>
          <a:p>
            <a:r>
              <a:rPr lang="tr-TR" sz="2000" dirty="0" smtClean="0"/>
              <a:t>ERCİYES UNİVERSTY</a:t>
            </a:r>
          </a:p>
          <a:p>
            <a:r>
              <a:rPr lang="tr-TR" sz="2000" dirty="0" smtClean="0"/>
              <a:t>ENVİRONMENTAL ENGINEERING</a:t>
            </a:r>
          </a:p>
          <a:p>
            <a:endParaRPr lang="tr-TR" sz="2000" dirty="0"/>
          </a:p>
          <a:p>
            <a:r>
              <a:rPr lang="tr-TR" sz="2000" dirty="0"/>
              <a:t>HAZARDOUS </a:t>
            </a:r>
            <a:r>
              <a:rPr lang="tr-TR" sz="2000" dirty="0" smtClean="0"/>
              <a:t>WASTE MANAGEMENT</a:t>
            </a:r>
          </a:p>
          <a:p>
            <a:endParaRPr lang="tr-TR" sz="2800" dirty="0" smtClean="0"/>
          </a:p>
          <a:p>
            <a:r>
              <a:rPr lang="tr-TR" sz="2800" dirty="0" smtClean="0"/>
              <a:t>ELECTRONIC WASTE</a:t>
            </a:r>
          </a:p>
          <a:p>
            <a:endParaRPr lang="tr-TR" sz="2800" dirty="0"/>
          </a:p>
          <a:p>
            <a:endParaRPr lang="tr-TR" sz="2800" dirty="0" smtClean="0"/>
          </a:p>
          <a:p>
            <a:endParaRPr lang="tr-TR" sz="2800" dirty="0"/>
          </a:p>
          <a:p>
            <a:endParaRPr lang="tr-TR" sz="2800" dirty="0" smtClean="0"/>
          </a:p>
          <a:p>
            <a:endParaRPr lang="tr-TR" sz="2800" dirty="0"/>
          </a:p>
          <a:p>
            <a:r>
              <a:rPr lang="tr-TR" sz="2800" dirty="0" smtClean="0"/>
              <a:t>M.RAŞİT DARICI</a:t>
            </a:r>
          </a:p>
          <a:p>
            <a:r>
              <a:rPr lang="tr-TR" sz="2800" dirty="0" smtClean="0"/>
              <a:t>1030920131</a:t>
            </a:r>
          </a:p>
        </p:txBody>
      </p:sp>
      <p:pic>
        <p:nvPicPr>
          <p:cNvPr id="1026" name="Picture 2" descr="C:\Users\Win10\Desktop\indi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2643174" cy="1641550"/>
          </a:xfrm>
          <a:prstGeom prst="rect">
            <a:avLst/>
          </a:prstGeom>
          <a:noFill/>
        </p:spPr>
      </p:pic>
      <p:pic>
        <p:nvPicPr>
          <p:cNvPr id="5" name="Picture 2" descr="C:\Users\raşit\Desktop\rrrr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1325" y="0"/>
            <a:ext cx="2352675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Win10\Desktop\e-Waste-Future-1030x6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143248"/>
            <a:ext cx="4786346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METHODS OF DISPOSAL OF E-WASTE.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Why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we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should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ensure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safe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disposal</a:t>
            </a:r>
            <a:r>
              <a:rPr lang="tr-TR" dirty="0" smtClean="0">
                <a:solidFill>
                  <a:srgbClr val="FF0000"/>
                </a:solidFill>
              </a:rPr>
              <a:t> of </a:t>
            </a:r>
            <a:r>
              <a:rPr lang="tr-TR" dirty="0" err="1" smtClean="0">
                <a:solidFill>
                  <a:srgbClr val="FF0000"/>
                </a:solidFill>
              </a:rPr>
              <a:t>these</a:t>
            </a:r>
            <a:endParaRPr lang="tr-TR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/>
              <a:t>Land </a:t>
            </a:r>
            <a:r>
              <a:rPr lang="tr-TR" sz="2000" dirty="0" err="1" smtClean="0"/>
              <a:t>fill</a:t>
            </a:r>
            <a:r>
              <a:rPr lang="tr-TR" sz="2000" dirty="0" smtClean="0"/>
              <a:t> </a:t>
            </a:r>
            <a:r>
              <a:rPr lang="tr-TR" sz="2000" dirty="0" err="1" smtClean="0"/>
              <a:t>disposal</a:t>
            </a:r>
            <a:r>
              <a:rPr lang="tr-TR" sz="2000" dirty="0" smtClean="0"/>
              <a:t> </a:t>
            </a:r>
            <a:r>
              <a:rPr lang="tr-TR" sz="2000" dirty="0" err="1" smtClean="0"/>
              <a:t>allows</a:t>
            </a:r>
            <a:r>
              <a:rPr lang="tr-TR" sz="2000" dirty="0" smtClean="0"/>
              <a:t> </a:t>
            </a:r>
            <a:r>
              <a:rPr lang="tr-TR" sz="2000" dirty="0" err="1" smtClean="0"/>
              <a:t>heavy</a:t>
            </a:r>
            <a:r>
              <a:rPr lang="tr-TR" sz="2000" dirty="0" smtClean="0"/>
              <a:t> </a:t>
            </a:r>
            <a:r>
              <a:rPr lang="tr-TR" sz="2000" dirty="0" err="1" smtClean="0"/>
              <a:t>metals</a:t>
            </a:r>
            <a:r>
              <a:rPr lang="tr-TR" sz="2000" dirty="0" smtClean="0"/>
              <a:t> </a:t>
            </a:r>
            <a:r>
              <a:rPr lang="tr-TR" sz="2000" dirty="0" err="1" smtClean="0"/>
              <a:t>to</a:t>
            </a:r>
            <a:r>
              <a:rPr lang="tr-TR" sz="2000" dirty="0" smtClean="0"/>
              <a:t> </a:t>
            </a:r>
            <a:r>
              <a:rPr lang="tr-TR" sz="2000" dirty="0" err="1" smtClean="0"/>
              <a:t>leach</a:t>
            </a:r>
            <a:r>
              <a:rPr lang="tr-TR" sz="2000" dirty="0" smtClean="0"/>
              <a:t> </a:t>
            </a:r>
            <a:r>
              <a:rPr lang="tr-TR" sz="2000" dirty="0" err="1" smtClean="0"/>
              <a:t>into</a:t>
            </a:r>
            <a:r>
              <a:rPr lang="tr-TR" sz="2000" dirty="0" smtClean="0"/>
              <a:t> </a:t>
            </a:r>
            <a:r>
              <a:rPr lang="tr-TR" sz="2000" dirty="0" err="1" smtClean="0"/>
              <a:t>ground</a:t>
            </a:r>
            <a:r>
              <a:rPr lang="tr-TR" sz="2000" dirty="0" smtClean="0"/>
              <a:t> </a:t>
            </a:r>
            <a:r>
              <a:rPr lang="tr-TR" sz="2000" dirty="0" err="1" smtClean="0"/>
              <a:t>water</a:t>
            </a:r>
            <a:r>
              <a:rPr lang="tr-TR" sz="20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err="1" smtClean="0"/>
              <a:t>Inciraneration</a:t>
            </a:r>
            <a:r>
              <a:rPr lang="tr-TR" sz="2000" dirty="0" smtClean="0"/>
              <a:t> </a:t>
            </a:r>
            <a:r>
              <a:rPr lang="tr-TR" sz="2000" dirty="0" err="1" smtClean="0"/>
              <a:t>makes</a:t>
            </a:r>
            <a:r>
              <a:rPr lang="tr-TR" sz="2000" dirty="0" smtClean="0"/>
              <a:t> </a:t>
            </a:r>
            <a:r>
              <a:rPr lang="tr-TR" sz="2000" dirty="0" err="1" smtClean="0"/>
              <a:t>hazardous</a:t>
            </a:r>
            <a:r>
              <a:rPr lang="tr-TR" sz="2000" dirty="0" smtClean="0"/>
              <a:t> </a:t>
            </a:r>
            <a:r>
              <a:rPr lang="tr-TR" sz="2000" dirty="0" err="1" smtClean="0"/>
              <a:t>material</a:t>
            </a:r>
            <a:r>
              <a:rPr lang="tr-TR" sz="2000" dirty="0" smtClean="0"/>
              <a:t> </a:t>
            </a:r>
            <a:r>
              <a:rPr lang="tr-TR" sz="2000" dirty="0" err="1" smtClean="0"/>
              <a:t>airborne</a:t>
            </a:r>
            <a:r>
              <a:rPr lang="tr-TR" sz="20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err="1" smtClean="0"/>
              <a:t>Acid</a:t>
            </a:r>
            <a:r>
              <a:rPr lang="tr-TR" sz="2000" dirty="0" smtClean="0"/>
              <a:t> </a:t>
            </a:r>
            <a:r>
              <a:rPr lang="tr-TR" sz="2000" dirty="0" err="1" smtClean="0"/>
              <a:t>baths</a:t>
            </a:r>
            <a:r>
              <a:rPr lang="tr-TR" sz="2000" dirty="0" smtClean="0"/>
              <a:t> </a:t>
            </a:r>
            <a:r>
              <a:rPr lang="tr-TR" sz="2000" dirty="0" err="1" smtClean="0"/>
              <a:t>are</a:t>
            </a:r>
            <a:r>
              <a:rPr lang="tr-TR" sz="2000" dirty="0" smtClean="0"/>
              <a:t> </a:t>
            </a:r>
            <a:r>
              <a:rPr lang="tr-TR" sz="2000" dirty="0" err="1" smtClean="0"/>
              <a:t>dangerous</a:t>
            </a:r>
            <a:r>
              <a:rPr lang="tr-TR" sz="2000" dirty="0" smtClean="0"/>
              <a:t> </a:t>
            </a:r>
            <a:r>
              <a:rPr lang="tr-TR" sz="2000" dirty="0" err="1" smtClean="0"/>
              <a:t>and</a:t>
            </a:r>
            <a:r>
              <a:rPr lang="tr-TR" sz="2000" dirty="0" smtClean="0"/>
              <a:t> </a:t>
            </a:r>
            <a:r>
              <a:rPr lang="tr-TR" sz="2000" dirty="0" err="1" smtClean="0"/>
              <a:t>cause</a:t>
            </a:r>
            <a:r>
              <a:rPr lang="tr-TR" sz="2000" dirty="0" smtClean="0"/>
              <a:t> </a:t>
            </a:r>
            <a:r>
              <a:rPr lang="tr-TR" sz="2000" dirty="0" err="1" smtClean="0"/>
              <a:t>water</a:t>
            </a:r>
            <a:r>
              <a:rPr lang="tr-TR" sz="2000" dirty="0" smtClean="0"/>
              <a:t> </a:t>
            </a:r>
            <a:r>
              <a:rPr lang="tr-TR" sz="2000" dirty="0" err="1" smtClean="0"/>
              <a:t>and</a:t>
            </a:r>
            <a:r>
              <a:rPr lang="tr-TR" sz="2000" dirty="0" smtClean="0"/>
              <a:t> </a:t>
            </a:r>
            <a:r>
              <a:rPr lang="tr-TR" sz="2000" dirty="0" err="1" smtClean="0"/>
              <a:t>soil</a:t>
            </a:r>
            <a:r>
              <a:rPr lang="tr-TR" sz="2000" dirty="0" smtClean="0"/>
              <a:t> </a:t>
            </a:r>
            <a:r>
              <a:rPr lang="tr-TR" sz="2000" dirty="0" err="1" smtClean="0"/>
              <a:t>contamination</a:t>
            </a:r>
            <a:r>
              <a:rPr lang="tr-TR" sz="20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err="1" smtClean="0"/>
              <a:t>To</a:t>
            </a:r>
            <a:r>
              <a:rPr lang="tr-TR" sz="2000" dirty="0" smtClean="0"/>
              <a:t> </a:t>
            </a:r>
            <a:r>
              <a:rPr lang="tr-TR" sz="2000" dirty="0" err="1" smtClean="0"/>
              <a:t>ensure</a:t>
            </a:r>
            <a:r>
              <a:rPr lang="tr-TR" sz="2000" dirty="0" smtClean="0"/>
              <a:t> </a:t>
            </a:r>
            <a:r>
              <a:rPr lang="tr-TR" sz="2000" dirty="0" err="1" smtClean="0"/>
              <a:t>exported</a:t>
            </a:r>
            <a:r>
              <a:rPr lang="tr-TR" sz="2000" dirty="0" smtClean="0"/>
              <a:t> </a:t>
            </a:r>
            <a:r>
              <a:rPr lang="tr-TR" sz="2000" dirty="0" err="1" smtClean="0"/>
              <a:t>materials</a:t>
            </a:r>
            <a:r>
              <a:rPr lang="tr-TR" sz="2000" dirty="0" smtClean="0"/>
              <a:t> </a:t>
            </a:r>
            <a:r>
              <a:rPr lang="tr-TR" sz="2000" dirty="0" err="1" smtClean="0"/>
              <a:t>are</a:t>
            </a:r>
            <a:r>
              <a:rPr lang="tr-TR" sz="2000" dirty="0" smtClean="0"/>
              <a:t> </a:t>
            </a:r>
            <a:r>
              <a:rPr lang="tr-TR" sz="2000" dirty="0" err="1" smtClean="0"/>
              <a:t>handled</a:t>
            </a:r>
            <a:r>
              <a:rPr lang="tr-TR" sz="2000" dirty="0" smtClean="0"/>
              <a:t> </a:t>
            </a:r>
            <a:r>
              <a:rPr lang="tr-TR" sz="2000" dirty="0" err="1" smtClean="0"/>
              <a:t>properly</a:t>
            </a:r>
            <a:r>
              <a:rPr lang="tr-TR" sz="2000" dirty="0" smtClean="0"/>
              <a:t>.</a:t>
            </a:r>
            <a:endParaRPr lang="tr-TR" sz="2000" dirty="0"/>
          </a:p>
        </p:txBody>
      </p:sp>
      <p:pic>
        <p:nvPicPr>
          <p:cNvPr id="9218" name="Picture 2" descr="C:\Users\Win10\Desktop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5650" y="4619625"/>
            <a:ext cx="2038350" cy="2238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Methods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3 İçerik Yer Tutucusu" descr="ss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2000240"/>
            <a:ext cx="7358113" cy="3225016"/>
          </a:xfrm>
        </p:spPr>
      </p:pic>
      <p:pic>
        <p:nvPicPr>
          <p:cNvPr id="10242" name="Picture 2" descr="C:\Users\Win10\Desktop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1686" y="5286364"/>
            <a:ext cx="2172314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Advantages</a:t>
            </a:r>
            <a:r>
              <a:rPr lang="tr-TR" dirty="0" smtClean="0"/>
              <a:t> of </a:t>
            </a:r>
            <a:r>
              <a:rPr lang="tr-TR" dirty="0" err="1" smtClean="0"/>
              <a:t>recycling</a:t>
            </a:r>
            <a:r>
              <a:rPr lang="tr-TR" dirty="0" smtClean="0"/>
              <a:t> E-</a:t>
            </a:r>
            <a:r>
              <a:rPr lang="tr-TR" dirty="0" err="1" smtClean="0"/>
              <a:t>waste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3 İçerik Yer Tutucusu" descr="ssssssss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428868"/>
            <a:ext cx="6143667" cy="2643206"/>
          </a:xfrm>
        </p:spPr>
      </p:pic>
      <p:pic>
        <p:nvPicPr>
          <p:cNvPr id="11266" name="Picture 2" descr="C:\Users\Win10\Desktop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41" y="5072041"/>
            <a:ext cx="1785959" cy="1785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WHY E-WASTE MANAGEMENT ?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/>
              <a:t>Pollution</a:t>
            </a:r>
            <a:r>
              <a:rPr lang="tr-TR" sz="2400" dirty="0" smtClean="0"/>
              <a:t> of </a:t>
            </a:r>
            <a:r>
              <a:rPr lang="tr-TR" sz="2400" dirty="0" err="1" smtClean="0"/>
              <a:t>grand</a:t>
            </a:r>
            <a:r>
              <a:rPr lang="tr-TR" sz="2400" dirty="0" smtClean="0"/>
              <a:t> </a:t>
            </a:r>
            <a:r>
              <a:rPr lang="tr-TR" sz="2400" dirty="0" err="1" smtClean="0"/>
              <a:t>water</a:t>
            </a:r>
            <a:r>
              <a:rPr lang="tr-TR" sz="2400" dirty="0" smtClean="0"/>
              <a:t>.</a:t>
            </a:r>
          </a:p>
          <a:p>
            <a:r>
              <a:rPr lang="tr-TR" sz="2400" dirty="0" err="1" smtClean="0"/>
              <a:t>Acidification</a:t>
            </a:r>
            <a:r>
              <a:rPr lang="tr-TR" sz="2400" dirty="0" smtClean="0"/>
              <a:t> of </a:t>
            </a:r>
            <a:r>
              <a:rPr lang="tr-TR" sz="2400" dirty="0" err="1" smtClean="0"/>
              <a:t>soil</a:t>
            </a:r>
            <a:r>
              <a:rPr lang="tr-TR" sz="2400" dirty="0" smtClean="0"/>
              <a:t>.</a:t>
            </a:r>
          </a:p>
          <a:p>
            <a:r>
              <a:rPr lang="tr-TR" sz="2400" dirty="0" err="1" smtClean="0"/>
              <a:t>Emission</a:t>
            </a:r>
            <a:r>
              <a:rPr lang="tr-TR" sz="2400" dirty="0" smtClean="0"/>
              <a:t> of </a:t>
            </a:r>
            <a:r>
              <a:rPr lang="tr-TR" sz="2400" dirty="0" err="1" smtClean="0"/>
              <a:t>toxic</a:t>
            </a:r>
            <a:r>
              <a:rPr lang="tr-TR" sz="2400" dirty="0" smtClean="0"/>
              <a:t> </a:t>
            </a:r>
            <a:r>
              <a:rPr lang="tr-TR" sz="2400" dirty="0" err="1" smtClean="0"/>
              <a:t>fumes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gases</a:t>
            </a:r>
            <a:r>
              <a:rPr lang="tr-TR" sz="2400" dirty="0" smtClean="0"/>
              <a:t>.</a:t>
            </a:r>
          </a:p>
          <a:p>
            <a:r>
              <a:rPr lang="tr-TR" sz="2400" dirty="0" err="1" smtClean="0"/>
              <a:t>It</a:t>
            </a:r>
            <a:r>
              <a:rPr lang="tr-TR" sz="2400" dirty="0" smtClean="0"/>
              <a:t> is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fastest</a:t>
            </a:r>
            <a:r>
              <a:rPr lang="tr-TR" sz="2400" dirty="0" smtClean="0"/>
              <a:t> </a:t>
            </a:r>
            <a:r>
              <a:rPr lang="tr-TR" sz="2400" dirty="0" err="1" smtClean="0"/>
              <a:t>growing</a:t>
            </a:r>
            <a:r>
              <a:rPr lang="tr-TR" sz="2400" dirty="0" smtClean="0"/>
              <a:t> </a:t>
            </a:r>
            <a:r>
              <a:rPr lang="tr-TR" sz="2400" dirty="0" err="1" smtClean="0"/>
              <a:t>portion</a:t>
            </a:r>
            <a:r>
              <a:rPr lang="tr-TR" sz="2400" dirty="0" smtClean="0"/>
              <a:t> of </a:t>
            </a:r>
            <a:r>
              <a:rPr lang="tr-TR" sz="2400" dirty="0" err="1" smtClean="0"/>
              <a:t>municipal</a:t>
            </a:r>
            <a:r>
              <a:rPr lang="tr-TR" sz="2400" dirty="0" smtClean="0"/>
              <a:t> </a:t>
            </a:r>
            <a:r>
              <a:rPr lang="tr-TR" sz="2400" dirty="0" err="1" smtClean="0"/>
              <a:t>waste</a:t>
            </a:r>
            <a:r>
              <a:rPr lang="tr-TR" sz="2400" dirty="0" smtClean="0"/>
              <a:t>.</a:t>
            </a:r>
          </a:p>
          <a:p>
            <a:r>
              <a:rPr lang="tr-TR" sz="2400" dirty="0" err="1" smtClean="0"/>
              <a:t>Releases</a:t>
            </a:r>
            <a:r>
              <a:rPr lang="tr-TR" sz="2400" dirty="0" smtClean="0"/>
              <a:t> </a:t>
            </a:r>
            <a:r>
              <a:rPr lang="tr-TR" sz="2400" dirty="0" err="1" smtClean="0"/>
              <a:t>harmful</a:t>
            </a:r>
            <a:r>
              <a:rPr lang="tr-TR" sz="2400" dirty="0" smtClean="0"/>
              <a:t> </a:t>
            </a:r>
            <a:r>
              <a:rPr lang="tr-TR" sz="2400" dirty="0" err="1" smtClean="0"/>
              <a:t>gases</a:t>
            </a:r>
            <a:r>
              <a:rPr lang="tr-TR" sz="2400" dirty="0" smtClean="0"/>
              <a:t> </a:t>
            </a:r>
            <a:r>
              <a:rPr lang="tr-TR" sz="2400" dirty="0" err="1" smtClean="0"/>
              <a:t>into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air</a:t>
            </a:r>
            <a:r>
              <a:rPr lang="tr-TR" sz="2400" dirty="0" smtClean="0"/>
              <a:t>. </a:t>
            </a:r>
            <a:endParaRPr lang="tr-TR" sz="2400" dirty="0"/>
          </a:p>
        </p:txBody>
      </p:sp>
      <p:pic>
        <p:nvPicPr>
          <p:cNvPr id="12290" name="Picture 2" descr="C:\Users\Win10\Desktop\100938195-e-waste-in-recycling-b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2171" y="3457554"/>
            <a:ext cx="1711829" cy="3400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STATISTICS.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3 İçerik Yer Tutucusu" descr="ssdasd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071546"/>
            <a:ext cx="5000660" cy="3416367"/>
          </a:xfrm>
        </p:spPr>
      </p:pic>
      <p:sp>
        <p:nvSpPr>
          <p:cNvPr id="5" name="4 Dikdörtgen"/>
          <p:cNvSpPr/>
          <p:nvPr/>
        </p:nvSpPr>
        <p:spPr>
          <a:xfrm>
            <a:off x="571472" y="4572008"/>
            <a:ext cx="7786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Fifty million metric </a:t>
            </a:r>
            <a:r>
              <a:rPr lang="en-US" sz="2000" dirty="0" err="1" smtClean="0"/>
              <a:t>tonnes</a:t>
            </a:r>
            <a:r>
              <a:rPr lang="en-US" sz="2000" dirty="0" smtClean="0"/>
              <a:t> of e-waste is generated every year, </a:t>
            </a:r>
            <a:r>
              <a:rPr lang="en-US" sz="2000" dirty="0" err="1" smtClean="0"/>
              <a:t>equalling</a:t>
            </a:r>
            <a:r>
              <a:rPr lang="en-US" sz="2000" dirty="0" smtClean="0"/>
              <a:t> the weight of nearly 4,500 Eiffel towers. Much of it is incinerated or placed in landfill, causing pollution, human health hazards and the loss of valuable finite resources.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CONCLUSION.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E-</a:t>
            </a:r>
            <a:r>
              <a:rPr lang="tr-TR" sz="2400" dirty="0" err="1" smtClean="0"/>
              <a:t>waste</a:t>
            </a:r>
            <a:r>
              <a:rPr lang="tr-TR" sz="2400" dirty="0" smtClean="0"/>
              <a:t> has </a:t>
            </a:r>
            <a:r>
              <a:rPr lang="tr-TR" sz="2400" dirty="0" err="1" smtClean="0"/>
              <a:t>emerged</a:t>
            </a:r>
            <a:r>
              <a:rPr lang="tr-TR" sz="2400" dirty="0" smtClean="0"/>
              <a:t> as </a:t>
            </a:r>
            <a:r>
              <a:rPr lang="tr-TR" sz="2400" dirty="0" err="1" smtClean="0"/>
              <a:t>one</a:t>
            </a:r>
            <a:r>
              <a:rPr lang="tr-TR" sz="2400" dirty="0" smtClean="0"/>
              <a:t> of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fastest</a:t>
            </a:r>
            <a:r>
              <a:rPr lang="tr-TR" sz="2400" dirty="0" smtClean="0"/>
              <a:t> </a:t>
            </a:r>
            <a:r>
              <a:rPr lang="tr-TR" sz="2400" dirty="0" err="1" smtClean="0"/>
              <a:t>growing</a:t>
            </a:r>
            <a:r>
              <a:rPr lang="tr-TR" sz="2400" dirty="0" smtClean="0"/>
              <a:t> </a:t>
            </a:r>
            <a:r>
              <a:rPr lang="tr-TR" sz="2400" dirty="0" err="1" smtClean="0"/>
              <a:t>waste</a:t>
            </a:r>
            <a:r>
              <a:rPr lang="tr-TR" sz="2400" dirty="0" smtClean="0"/>
              <a:t> </a:t>
            </a:r>
            <a:r>
              <a:rPr lang="tr-TR" sz="2400" dirty="0" err="1" smtClean="0"/>
              <a:t>streams</a:t>
            </a:r>
            <a:r>
              <a:rPr lang="tr-TR" sz="2400" dirty="0"/>
              <a:t> </a:t>
            </a:r>
            <a:r>
              <a:rPr lang="tr-TR" sz="2400" dirty="0" err="1" smtClean="0"/>
              <a:t>world</a:t>
            </a:r>
            <a:r>
              <a:rPr lang="tr-TR" sz="2400" dirty="0" smtClean="0"/>
              <a:t> </a:t>
            </a:r>
            <a:r>
              <a:rPr lang="tr-TR" sz="2400" dirty="0" err="1" smtClean="0"/>
              <a:t>wide</a:t>
            </a:r>
            <a:r>
              <a:rPr lang="tr-TR" sz="2400" dirty="0" smtClean="0"/>
              <a:t> </a:t>
            </a:r>
            <a:r>
              <a:rPr lang="tr-TR" sz="2400" dirty="0" err="1" smtClean="0"/>
              <a:t>today</a:t>
            </a:r>
            <a:r>
              <a:rPr lang="tr-TR" sz="2400" dirty="0" smtClean="0"/>
              <a:t>.</a:t>
            </a:r>
          </a:p>
          <a:p>
            <a:r>
              <a:rPr lang="tr-TR" sz="2400" dirty="0" err="1" smtClean="0"/>
              <a:t>Electronic</a:t>
            </a:r>
            <a:r>
              <a:rPr lang="tr-TR" sz="2400" dirty="0"/>
              <a:t> </a:t>
            </a:r>
            <a:r>
              <a:rPr lang="tr-TR" sz="2400" dirty="0" err="1" smtClean="0"/>
              <a:t>gadgets</a:t>
            </a:r>
            <a:r>
              <a:rPr lang="tr-TR" sz="2400" dirty="0" smtClean="0"/>
              <a:t>, </a:t>
            </a:r>
            <a:r>
              <a:rPr lang="tr-TR" sz="2400" dirty="0" err="1" smtClean="0"/>
              <a:t>without</a:t>
            </a:r>
            <a:r>
              <a:rPr lang="tr-TR" sz="2400" dirty="0" smtClean="0"/>
              <a:t> </a:t>
            </a:r>
            <a:r>
              <a:rPr lang="tr-TR" sz="2400" dirty="0" err="1" smtClean="0"/>
              <a:t>proper</a:t>
            </a:r>
            <a:r>
              <a:rPr lang="tr-TR" sz="2400" dirty="0" smtClean="0"/>
              <a:t> </a:t>
            </a:r>
            <a:r>
              <a:rPr lang="tr-TR" sz="2400" dirty="0" err="1" smtClean="0"/>
              <a:t>disposal</a:t>
            </a:r>
            <a:r>
              <a:rPr lang="tr-TR" sz="2400" dirty="0" smtClean="0"/>
              <a:t> can </a:t>
            </a:r>
            <a:r>
              <a:rPr lang="tr-TR" sz="2400" dirty="0" err="1" smtClean="0"/>
              <a:t>cause</a:t>
            </a:r>
            <a:r>
              <a:rPr lang="tr-TR" sz="2400" dirty="0" smtClean="0"/>
              <a:t> </a:t>
            </a:r>
            <a:r>
              <a:rPr lang="tr-TR" sz="2400" dirty="0" err="1" smtClean="0"/>
              <a:t>environmental</a:t>
            </a:r>
            <a:r>
              <a:rPr lang="tr-TR" sz="2400" dirty="0" smtClean="0"/>
              <a:t> </a:t>
            </a:r>
            <a:r>
              <a:rPr lang="tr-TR" sz="2400" dirty="0" err="1" smtClean="0"/>
              <a:t>harm</a:t>
            </a:r>
            <a:r>
              <a:rPr lang="tr-TR" sz="2400" dirty="0" smtClean="0"/>
              <a:t>.</a:t>
            </a:r>
          </a:p>
          <a:p>
            <a:r>
              <a:rPr lang="tr-TR" sz="2400" dirty="0" err="1" smtClean="0"/>
              <a:t>Reuse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recycle</a:t>
            </a:r>
            <a:r>
              <a:rPr lang="tr-TR" sz="2400" dirty="0" smtClean="0"/>
              <a:t> </a:t>
            </a:r>
            <a:r>
              <a:rPr lang="tr-TR" sz="2400" dirty="0" err="1" smtClean="0"/>
              <a:t>are</a:t>
            </a:r>
            <a:r>
              <a:rPr lang="tr-TR" sz="2400" dirty="0" smtClean="0"/>
              <a:t> </a:t>
            </a:r>
            <a:r>
              <a:rPr lang="tr-TR" sz="2400" dirty="0" err="1" smtClean="0"/>
              <a:t>more</a:t>
            </a:r>
            <a:r>
              <a:rPr lang="tr-TR" sz="2400" dirty="0" smtClean="0"/>
              <a:t> </a:t>
            </a:r>
            <a:r>
              <a:rPr lang="tr-TR" sz="2400" dirty="0" err="1" smtClean="0"/>
              <a:t>beneficial</a:t>
            </a:r>
            <a:r>
              <a:rPr lang="tr-TR" sz="2400" dirty="0" smtClean="0"/>
              <a:t> </a:t>
            </a:r>
            <a:r>
              <a:rPr lang="tr-TR" sz="2400" dirty="0" err="1" smtClean="0"/>
              <a:t>than</a:t>
            </a:r>
            <a:r>
              <a:rPr lang="tr-TR" sz="2400" dirty="0" smtClean="0"/>
              <a:t> </a:t>
            </a:r>
            <a:r>
              <a:rPr lang="tr-TR" sz="2400" dirty="0" err="1" smtClean="0"/>
              <a:t>simple</a:t>
            </a:r>
            <a:r>
              <a:rPr lang="tr-TR" sz="2400" dirty="0" smtClean="0"/>
              <a:t> </a:t>
            </a:r>
            <a:r>
              <a:rPr lang="tr-TR" sz="2400" dirty="0" err="1" smtClean="0"/>
              <a:t>disposal</a:t>
            </a:r>
            <a:r>
              <a:rPr lang="tr-TR" sz="2400" dirty="0" smtClean="0"/>
              <a:t>.</a:t>
            </a:r>
          </a:p>
          <a:p>
            <a:r>
              <a:rPr lang="tr-TR" sz="2400" dirty="0" err="1" smtClean="0"/>
              <a:t>Designing</a:t>
            </a:r>
            <a:r>
              <a:rPr lang="tr-TR" sz="2400" dirty="0" smtClean="0"/>
              <a:t> of </a:t>
            </a:r>
            <a:r>
              <a:rPr lang="tr-TR" sz="2400" dirty="0" err="1" smtClean="0"/>
              <a:t>products</a:t>
            </a:r>
            <a:r>
              <a:rPr lang="tr-TR" sz="2400" dirty="0" smtClean="0"/>
              <a:t> </a:t>
            </a:r>
            <a:r>
              <a:rPr lang="tr-TR" sz="2400" dirty="0" err="1" smtClean="0"/>
              <a:t>using</a:t>
            </a:r>
            <a:r>
              <a:rPr lang="tr-TR" sz="2400" dirty="0" smtClean="0"/>
              <a:t> </a:t>
            </a:r>
            <a:r>
              <a:rPr lang="tr-TR" sz="2400" dirty="0" err="1" smtClean="0"/>
              <a:t>environment</a:t>
            </a:r>
            <a:r>
              <a:rPr lang="tr-TR" sz="2400" dirty="0" smtClean="0"/>
              <a:t> </a:t>
            </a:r>
            <a:r>
              <a:rPr lang="tr-TR" sz="2400" dirty="0" err="1" smtClean="0"/>
              <a:t>friendly</a:t>
            </a:r>
            <a:r>
              <a:rPr lang="tr-TR" sz="2400" dirty="0" smtClean="0"/>
              <a:t> </a:t>
            </a:r>
            <a:r>
              <a:rPr lang="tr-TR" sz="2400" dirty="0" err="1" smtClean="0"/>
              <a:t>raw</a:t>
            </a:r>
            <a:r>
              <a:rPr lang="tr-TR" sz="2400" dirty="0" smtClean="0"/>
              <a:t> </a:t>
            </a:r>
            <a:r>
              <a:rPr lang="tr-TR" sz="2400" dirty="0" err="1" smtClean="0"/>
              <a:t>items</a:t>
            </a:r>
            <a:r>
              <a:rPr lang="tr-TR" sz="2400" dirty="0" smtClean="0"/>
              <a:t> can </a:t>
            </a:r>
            <a:r>
              <a:rPr lang="tr-TR" sz="2400" dirty="0" err="1" smtClean="0"/>
              <a:t>make</a:t>
            </a:r>
            <a:r>
              <a:rPr lang="tr-TR" sz="2400" dirty="0" smtClean="0"/>
              <a:t> a </a:t>
            </a:r>
            <a:r>
              <a:rPr lang="tr-TR" sz="2400" dirty="0" err="1" smtClean="0"/>
              <a:t>change</a:t>
            </a:r>
            <a:r>
              <a:rPr lang="tr-TR" sz="2400" dirty="0" smtClean="0"/>
              <a:t>.</a:t>
            </a:r>
          </a:p>
          <a:p>
            <a:r>
              <a:rPr lang="tr-TR" sz="2400" dirty="0" err="1" smtClean="0"/>
              <a:t>Awaneress</a:t>
            </a:r>
            <a:r>
              <a:rPr lang="tr-TR" sz="2400" dirty="0" smtClean="0"/>
              <a:t> of e-</a:t>
            </a:r>
            <a:r>
              <a:rPr lang="tr-TR" sz="2400" dirty="0" err="1" smtClean="0"/>
              <a:t>waste</a:t>
            </a:r>
            <a:r>
              <a:rPr lang="tr-TR" sz="2400" dirty="0" smtClean="0"/>
              <a:t> </a:t>
            </a:r>
            <a:r>
              <a:rPr lang="tr-TR" sz="2400" dirty="0" err="1" smtClean="0"/>
              <a:t>should</a:t>
            </a:r>
            <a:r>
              <a:rPr lang="tr-TR" sz="2400" dirty="0" smtClean="0"/>
              <a:t> be </a:t>
            </a:r>
            <a:r>
              <a:rPr lang="tr-TR" sz="2400" dirty="0" err="1" smtClean="0"/>
              <a:t>given</a:t>
            </a:r>
            <a:r>
              <a:rPr lang="tr-TR" sz="2400" dirty="0" smtClean="0"/>
              <a:t>.</a:t>
            </a:r>
          </a:p>
          <a:p>
            <a:r>
              <a:rPr lang="tr-TR" sz="2400" dirty="0" err="1" smtClean="0"/>
              <a:t>Govrment</a:t>
            </a:r>
            <a:r>
              <a:rPr lang="tr-TR" sz="2400" dirty="0" smtClean="0"/>
              <a:t> </a:t>
            </a:r>
            <a:r>
              <a:rPr lang="tr-TR" sz="2400" dirty="0" err="1" smtClean="0"/>
              <a:t>shall</a:t>
            </a:r>
            <a:r>
              <a:rPr lang="tr-TR" sz="2400" dirty="0" smtClean="0"/>
              <a:t> </a:t>
            </a:r>
            <a:r>
              <a:rPr lang="tr-TR" sz="2400" dirty="0" err="1" smtClean="0"/>
              <a:t>take</a:t>
            </a:r>
            <a:r>
              <a:rPr lang="tr-TR" sz="2400" dirty="0" smtClean="0"/>
              <a:t> </a:t>
            </a:r>
            <a:r>
              <a:rPr lang="tr-TR" sz="2400" dirty="0" err="1" smtClean="0"/>
              <a:t>steps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reduce</a:t>
            </a:r>
            <a:r>
              <a:rPr lang="tr-TR" sz="2400" dirty="0" smtClean="0"/>
              <a:t>  e-</a:t>
            </a:r>
            <a:r>
              <a:rPr lang="tr-TR" sz="2400" dirty="0" err="1" smtClean="0"/>
              <a:t>waste</a:t>
            </a:r>
            <a:r>
              <a:rPr lang="tr-TR" sz="2400" dirty="0" smtClean="0"/>
              <a:t> </a:t>
            </a:r>
            <a:r>
              <a:rPr lang="tr-TR" sz="2400" dirty="0" err="1" smtClean="0"/>
              <a:t>disposal</a:t>
            </a:r>
            <a:r>
              <a:rPr lang="tr-TR" dirty="0" smtClean="0"/>
              <a:t>	</a:t>
            </a:r>
          </a:p>
        </p:txBody>
      </p:sp>
      <p:pic>
        <p:nvPicPr>
          <p:cNvPr id="13314" name="Picture 2" descr="C:\Users\Win10\Desktop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2278" y="5503837"/>
            <a:ext cx="1871722" cy="1354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References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hlinkClick r:id="rId2"/>
              </a:rPr>
              <a:t>https://www.omurgokkus.com</a:t>
            </a:r>
            <a:endParaRPr lang="tr-TR" sz="2400" dirty="0" smtClean="0"/>
          </a:p>
          <a:p>
            <a:r>
              <a:rPr lang="tr-TR" sz="2400" dirty="0" smtClean="0">
                <a:hlinkClick r:id="rId3"/>
              </a:rPr>
              <a:t>https://tcocertified.com/e-waste/?gclid=EAIaIQobChMIzO-f0e2N6AIVC1PTCh1lTAzjEAAYASAAEgL1wfD_BwE</a:t>
            </a:r>
            <a:endParaRPr lang="tr-TR" sz="2400" dirty="0" smtClean="0"/>
          </a:p>
          <a:p>
            <a:r>
              <a:rPr lang="tr-TR" sz="2400" dirty="0" smtClean="0">
                <a:hlinkClick r:id="rId4"/>
              </a:rPr>
              <a:t>https://mybarc.org/e-waste-problems/?gclid=EAIaIQobChMI-5XKi6yN6AIVTsjeCh2WDAxSEAAYASAAEgIZifD_BwE</a:t>
            </a:r>
            <a:endParaRPr lang="tr-TR" sz="2400" dirty="0" smtClean="0"/>
          </a:p>
          <a:p>
            <a:r>
              <a:rPr lang="tr-TR" sz="2400" dirty="0" smtClean="0">
                <a:hlinkClick r:id="rId5"/>
              </a:rPr>
              <a:t>https://www.who.int/ceh/risks/ewaste/en/</a:t>
            </a:r>
            <a:endParaRPr lang="tr-TR" sz="2400" dirty="0" smtClean="0"/>
          </a:p>
          <a:p>
            <a:r>
              <a:rPr lang="tr-TR" sz="2400" dirty="0" smtClean="0">
                <a:hlinkClick r:id="rId6"/>
              </a:rPr>
              <a:t>https://en.wikipedia.org/wiki/Electronic_waste</a:t>
            </a:r>
            <a:endParaRPr lang="tr-TR" sz="2400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08OnMoney_1-articleLarge-v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357166"/>
            <a:ext cx="5715000" cy="5715000"/>
          </a:xfrm>
        </p:spPr>
      </p:pic>
      <p:sp>
        <p:nvSpPr>
          <p:cNvPr id="6" name="5 Metin kutusu"/>
          <p:cNvSpPr txBox="1"/>
          <p:nvPr/>
        </p:nvSpPr>
        <p:spPr>
          <a:xfrm>
            <a:off x="1500166" y="6143644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err="1" smtClean="0"/>
              <a:t>Thank</a:t>
            </a:r>
            <a:r>
              <a:rPr lang="tr-TR" sz="2800" dirty="0" smtClean="0"/>
              <a:t> </a:t>
            </a:r>
            <a:r>
              <a:rPr lang="tr-TR" sz="2800" dirty="0" err="1" smtClean="0"/>
              <a:t>you</a:t>
            </a:r>
            <a:r>
              <a:rPr lang="tr-TR" sz="2800" dirty="0" smtClean="0"/>
              <a:t> </a:t>
            </a:r>
            <a:r>
              <a:rPr lang="tr-TR" sz="2800" dirty="0" smtClean="0">
                <a:sym typeface="Wingdings" pitchFamily="2" charset="2"/>
              </a:rPr>
              <a:t>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ctr">
              <a:buNone/>
            </a:pPr>
            <a:r>
              <a:rPr lang="tr-TR" b="1" dirty="0" smtClean="0"/>
              <a:t>TODAY’S</a:t>
            </a:r>
            <a:r>
              <a:rPr lang="tr-TR" dirty="0" smtClean="0"/>
              <a:t> ELECTRONIC </a:t>
            </a:r>
            <a:r>
              <a:rPr lang="tr-TR" dirty="0" smtClean="0">
                <a:solidFill>
                  <a:srgbClr val="FF0000"/>
                </a:solidFill>
              </a:rPr>
              <a:t>GADGETS..</a:t>
            </a:r>
          </a:p>
          <a:p>
            <a:pPr algn="ctr">
              <a:buNone/>
            </a:pPr>
            <a:endParaRPr lang="tr-TR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tr-TR" b="1" dirty="0" smtClean="0"/>
              <a:t>TOMORROWS </a:t>
            </a:r>
            <a:r>
              <a:rPr lang="tr-TR" dirty="0" smtClean="0"/>
              <a:t> ELECTRONIC </a:t>
            </a:r>
            <a:r>
              <a:rPr lang="tr-TR" dirty="0" smtClean="0">
                <a:solidFill>
                  <a:srgbClr val="FF0000"/>
                </a:solidFill>
              </a:rPr>
              <a:t>WASTE!!!!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2053" name="Picture 5" descr="C:\Users\Win10\Desktop\image-asse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000372"/>
            <a:ext cx="6143668" cy="3125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CONTENTS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WHAT IS THE E-WASTE ?</a:t>
            </a:r>
          </a:p>
          <a:p>
            <a:r>
              <a:rPr lang="tr-TR" dirty="0" smtClean="0"/>
              <a:t>SOURCES OF E-WASTE.</a:t>
            </a:r>
          </a:p>
          <a:p>
            <a:r>
              <a:rPr lang="tr-TR" dirty="0" smtClean="0"/>
              <a:t>TYPES OF E-WASTES.</a:t>
            </a:r>
          </a:p>
          <a:p>
            <a:r>
              <a:rPr lang="tr-TR" dirty="0" smtClean="0"/>
              <a:t>EFFECTS OF E-WASTE ON ENVIRONMENT.</a:t>
            </a:r>
          </a:p>
          <a:p>
            <a:r>
              <a:rPr lang="tr-TR" dirty="0" smtClean="0"/>
              <a:t>EFFECTS OF E-WASTE ON HUMANS BODY.</a:t>
            </a:r>
          </a:p>
          <a:p>
            <a:r>
              <a:rPr lang="tr-TR" dirty="0" smtClean="0"/>
              <a:t>HOW THESE BECOME E-WASTE.</a:t>
            </a:r>
          </a:p>
          <a:p>
            <a:r>
              <a:rPr lang="tr-TR" dirty="0" smtClean="0"/>
              <a:t>METHODS OF DISPOSAL OF E-WASTE.</a:t>
            </a:r>
          </a:p>
          <a:p>
            <a:r>
              <a:rPr lang="tr-TR" dirty="0" smtClean="0"/>
              <a:t>WHY E-WASTE MANAGEMENT ?</a:t>
            </a:r>
          </a:p>
          <a:p>
            <a:r>
              <a:rPr lang="tr-TR" dirty="0" smtClean="0"/>
              <a:t>STATISTICS.</a:t>
            </a:r>
          </a:p>
          <a:p>
            <a:r>
              <a:rPr lang="tr-TR" dirty="0" smtClean="0"/>
              <a:t>CONCLUSION.</a:t>
            </a:r>
            <a:endParaRPr lang="tr-TR" dirty="0"/>
          </a:p>
        </p:txBody>
      </p:sp>
      <p:pic>
        <p:nvPicPr>
          <p:cNvPr id="3074" name="Picture 2" descr="C:\Users\Win10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5000636"/>
            <a:ext cx="2686050" cy="170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WHAT IS THE E-WASTE ?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Electronic waste</a:t>
            </a:r>
            <a:r>
              <a:rPr lang="en-US" sz="2000" dirty="0"/>
              <a:t> or e-waste describes discarded electrical or electronic </a:t>
            </a:r>
            <a:r>
              <a:rPr lang="en-US" sz="2000" dirty="0" smtClean="0"/>
              <a:t>devices. Used </a:t>
            </a:r>
            <a:r>
              <a:rPr lang="en-US" sz="2000" dirty="0"/>
              <a:t>electronics which are destined for refurbishment, reuse, resale, salvage recycling through material recovery, or disposal are also considered e-waste. Informal processing of e-waste in developing countries can lead to adverse human health effects and environmental </a:t>
            </a:r>
            <a:r>
              <a:rPr lang="en-US" sz="2000" dirty="0" smtClean="0"/>
              <a:t>pollution.</a:t>
            </a:r>
            <a:endParaRPr lang="tr-TR" sz="2000" dirty="0"/>
          </a:p>
        </p:txBody>
      </p:sp>
      <p:pic>
        <p:nvPicPr>
          <p:cNvPr id="4099" name="Picture 3" descr="C:\Users\Win10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929066"/>
            <a:ext cx="4125915" cy="2747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SOURCES OF E-WASTE.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err="1" smtClean="0"/>
              <a:t>Waste</a:t>
            </a:r>
            <a:r>
              <a:rPr lang="tr-TR" sz="2000" dirty="0" smtClean="0"/>
              <a:t> </a:t>
            </a:r>
            <a:r>
              <a:rPr lang="tr-TR" sz="2000" dirty="0" err="1" smtClean="0"/>
              <a:t>generated</a:t>
            </a:r>
            <a:r>
              <a:rPr lang="tr-TR" sz="2000" dirty="0" smtClean="0"/>
              <a:t> </a:t>
            </a:r>
            <a:r>
              <a:rPr lang="tr-TR" sz="2000" dirty="0" err="1" smtClean="0"/>
              <a:t>from</a:t>
            </a:r>
            <a:r>
              <a:rPr lang="tr-TR" sz="2000" dirty="0" smtClean="0"/>
              <a:t>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products</a:t>
            </a:r>
            <a:r>
              <a:rPr lang="tr-TR" sz="2000" dirty="0" smtClean="0"/>
              <a:t> </a:t>
            </a:r>
            <a:r>
              <a:rPr lang="tr-TR" sz="2000" dirty="0" err="1" smtClean="0"/>
              <a:t>used</a:t>
            </a:r>
            <a:r>
              <a:rPr lang="tr-TR" sz="2000" dirty="0" smtClean="0"/>
              <a:t> </a:t>
            </a:r>
            <a:r>
              <a:rPr lang="tr-TR" sz="2000" dirty="0" err="1" smtClean="0"/>
              <a:t>for</a:t>
            </a:r>
            <a:r>
              <a:rPr lang="tr-TR" sz="2000" dirty="0" smtClean="0"/>
              <a:t> data </a:t>
            </a:r>
            <a:r>
              <a:rPr lang="tr-TR" sz="2000" dirty="0" err="1" smtClean="0"/>
              <a:t>processing</a:t>
            </a:r>
            <a:r>
              <a:rPr lang="tr-TR" sz="2000" dirty="0" smtClean="0"/>
              <a:t> </a:t>
            </a:r>
            <a:r>
              <a:rPr lang="tr-TR" sz="2000" dirty="0" err="1" smtClean="0"/>
              <a:t>such</a:t>
            </a:r>
            <a:r>
              <a:rPr lang="tr-TR" sz="2000" dirty="0" smtClean="0"/>
              <a:t> as </a:t>
            </a:r>
            <a:r>
              <a:rPr lang="tr-TR" sz="2000" dirty="0" err="1" smtClean="0"/>
              <a:t>computer</a:t>
            </a:r>
            <a:r>
              <a:rPr lang="tr-TR" sz="2000" dirty="0" smtClean="0"/>
              <a:t>, </a:t>
            </a:r>
            <a:r>
              <a:rPr lang="tr-TR" sz="2000" dirty="0" err="1" smtClean="0"/>
              <a:t>computer</a:t>
            </a:r>
            <a:r>
              <a:rPr lang="tr-TR" sz="2000" dirty="0" smtClean="0"/>
              <a:t> </a:t>
            </a:r>
            <a:r>
              <a:rPr lang="tr-TR" sz="2000" dirty="0" err="1" smtClean="0"/>
              <a:t>devices </a:t>
            </a:r>
            <a:r>
              <a:rPr lang="tr-TR" sz="2000" dirty="0" smtClean="0"/>
              <a:t>l</a:t>
            </a:r>
            <a:r>
              <a:rPr lang="tr-TR" sz="2000" dirty="0" err="1" smtClean="0"/>
              <a:t>ike </a:t>
            </a:r>
            <a:r>
              <a:rPr lang="tr-TR" sz="2000" dirty="0" smtClean="0"/>
              <a:t>m</a:t>
            </a:r>
            <a:r>
              <a:rPr lang="tr-TR" sz="2000" dirty="0" err="1" smtClean="0"/>
              <a:t>onitor,</a:t>
            </a:r>
            <a:r>
              <a:rPr lang="tr-TR" sz="2000" dirty="0" smtClean="0"/>
              <a:t> s</a:t>
            </a:r>
            <a:r>
              <a:rPr lang="tr-TR" sz="2000" dirty="0" err="1" smtClean="0"/>
              <a:t>peakers,</a:t>
            </a:r>
            <a:r>
              <a:rPr lang="tr-TR" sz="2000" dirty="0" smtClean="0"/>
              <a:t> k</a:t>
            </a:r>
            <a:r>
              <a:rPr lang="tr-TR" sz="2000" dirty="0" err="1" smtClean="0"/>
              <a:t>eybords,</a:t>
            </a:r>
            <a:r>
              <a:rPr lang="tr-TR" sz="2000" dirty="0" smtClean="0"/>
              <a:t>printer e</a:t>
            </a:r>
            <a:r>
              <a:rPr lang="tr-TR" sz="2000" dirty="0" err="1" smtClean="0"/>
              <a:t>tc.</a:t>
            </a:r>
            <a:endParaRPr lang="tr-TR" sz="2000" dirty="0" smtClean="0"/>
          </a:p>
          <a:p>
            <a:r>
              <a:rPr lang="tr-TR" sz="2000" dirty="0" err="1" smtClean="0"/>
              <a:t>Electronic</a:t>
            </a:r>
            <a:r>
              <a:rPr lang="tr-TR" sz="2000" dirty="0" smtClean="0"/>
              <a:t> </a:t>
            </a:r>
            <a:r>
              <a:rPr lang="tr-TR" sz="2000" dirty="0" err="1" smtClean="0"/>
              <a:t>devices</a:t>
            </a:r>
            <a:r>
              <a:rPr lang="tr-TR" sz="2000" dirty="0" smtClean="0"/>
              <a:t> </a:t>
            </a:r>
            <a:r>
              <a:rPr lang="tr-TR" sz="2000" dirty="0" err="1" smtClean="0"/>
              <a:t>use</a:t>
            </a:r>
            <a:r>
              <a:rPr lang="tr-TR" sz="2000" dirty="0" smtClean="0"/>
              <a:t> </a:t>
            </a:r>
            <a:r>
              <a:rPr lang="tr-TR" sz="2000" dirty="0" err="1" smtClean="0"/>
              <a:t>for</a:t>
            </a:r>
            <a:r>
              <a:rPr lang="tr-TR" sz="2000" dirty="0" smtClean="0"/>
              <a:t> </a:t>
            </a:r>
            <a:r>
              <a:rPr lang="tr-TR" sz="2000" dirty="0" err="1" smtClean="0"/>
              <a:t>entertaiment</a:t>
            </a:r>
            <a:r>
              <a:rPr lang="tr-TR" sz="2000" dirty="0" smtClean="0"/>
              <a:t> </a:t>
            </a:r>
            <a:r>
              <a:rPr lang="tr-TR" sz="2000" dirty="0" err="1" smtClean="0"/>
              <a:t>like</a:t>
            </a:r>
            <a:r>
              <a:rPr lang="tr-TR" sz="2000" dirty="0" smtClean="0"/>
              <a:t> TV, </a:t>
            </a:r>
            <a:r>
              <a:rPr lang="tr-TR" sz="2000" dirty="0" err="1" smtClean="0"/>
              <a:t>DVDs</a:t>
            </a:r>
            <a:r>
              <a:rPr lang="tr-TR" sz="2000" dirty="0" smtClean="0"/>
              <a:t> </a:t>
            </a:r>
            <a:r>
              <a:rPr lang="tr-TR" sz="2000" dirty="0" err="1" smtClean="0"/>
              <a:t>and</a:t>
            </a:r>
            <a:r>
              <a:rPr lang="tr-TR" sz="2000" dirty="0" smtClean="0"/>
              <a:t> CD </a:t>
            </a:r>
            <a:r>
              <a:rPr lang="tr-TR" sz="2000" dirty="0" err="1" smtClean="0"/>
              <a:t>players</a:t>
            </a:r>
            <a:r>
              <a:rPr lang="tr-TR" sz="2000" dirty="0" smtClean="0"/>
              <a:t>.</a:t>
            </a:r>
          </a:p>
          <a:p>
            <a:r>
              <a:rPr lang="tr-TR" sz="2000" dirty="0" err="1" smtClean="0"/>
              <a:t>Equipment</a:t>
            </a:r>
            <a:r>
              <a:rPr lang="tr-TR" sz="2000" dirty="0" smtClean="0"/>
              <a:t> </a:t>
            </a:r>
            <a:r>
              <a:rPr lang="tr-TR" sz="2000" dirty="0" err="1" smtClean="0"/>
              <a:t>or</a:t>
            </a:r>
            <a:r>
              <a:rPr lang="tr-TR" sz="2000" dirty="0" smtClean="0"/>
              <a:t> </a:t>
            </a:r>
            <a:r>
              <a:rPr lang="tr-TR" sz="2000" dirty="0" err="1" smtClean="0"/>
              <a:t>devices</a:t>
            </a:r>
            <a:r>
              <a:rPr lang="tr-TR" sz="2000" dirty="0" smtClean="0"/>
              <a:t> </a:t>
            </a:r>
            <a:r>
              <a:rPr lang="tr-TR" sz="2000" dirty="0" err="1" smtClean="0"/>
              <a:t>used</a:t>
            </a:r>
            <a:r>
              <a:rPr lang="tr-TR" sz="2000" dirty="0" smtClean="0"/>
              <a:t> </a:t>
            </a:r>
            <a:r>
              <a:rPr lang="tr-TR" sz="2000" dirty="0" err="1" smtClean="0"/>
              <a:t>for</a:t>
            </a:r>
            <a:r>
              <a:rPr lang="tr-TR" sz="2000" dirty="0" smtClean="0"/>
              <a:t> </a:t>
            </a:r>
            <a:r>
              <a:rPr lang="tr-TR" sz="2000" dirty="0" err="1" smtClean="0"/>
              <a:t>c</a:t>
            </a:r>
            <a:r>
              <a:rPr lang="tr-TR" sz="2000" dirty="0" err="1" smtClean="0"/>
              <a:t>ommunication</a:t>
            </a:r>
            <a:r>
              <a:rPr lang="tr-TR" sz="2000" dirty="0" smtClean="0"/>
              <a:t> </a:t>
            </a:r>
            <a:r>
              <a:rPr lang="tr-TR" sz="2000" dirty="0" err="1" smtClean="0"/>
              <a:t>like</a:t>
            </a:r>
            <a:r>
              <a:rPr lang="tr-TR" sz="2000" dirty="0" smtClean="0"/>
              <a:t> </a:t>
            </a:r>
            <a:r>
              <a:rPr lang="tr-TR" sz="2000" dirty="0" err="1" smtClean="0"/>
              <a:t>phones</a:t>
            </a:r>
            <a:r>
              <a:rPr lang="tr-TR" sz="2000" dirty="0" smtClean="0"/>
              <a:t>, </a:t>
            </a:r>
            <a:r>
              <a:rPr lang="tr-TR" sz="2000" dirty="0" err="1" smtClean="0"/>
              <a:t>landline</a:t>
            </a:r>
            <a:r>
              <a:rPr lang="tr-TR" sz="2000" dirty="0" smtClean="0"/>
              <a:t> </a:t>
            </a:r>
            <a:r>
              <a:rPr lang="tr-TR" sz="2000" dirty="0" err="1" smtClean="0"/>
              <a:t>phones</a:t>
            </a:r>
            <a:r>
              <a:rPr lang="tr-TR" sz="2000" dirty="0" smtClean="0"/>
              <a:t>, </a:t>
            </a:r>
            <a:r>
              <a:rPr lang="tr-TR" sz="2000" dirty="0" err="1" smtClean="0"/>
              <a:t>fax</a:t>
            </a:r>
            <a:r>
              <a:rPr lang="tr-TR" sz="2000" dirty="0" smtClean="0"/>
              <a:t> </a:t>
            </a:r>
            <a:r>
              <a:rPr lang="tr-TR" sz="2000" dirty="0" err="1" smtClean="0"/>
              <a:t>etc</a:t>
            </a:r>
            <a:r>
              <a:rPr lang="tr-TR" sz="2000" dirty="0" smtClean="0"/>
              <a:t>.</a:t>
            </a:r>
          </a:p>
          <a:p>
            <a:r>
              <a:rPr lang="tr-TR" sz="2000" dirty="0" err="1" smtClean="0"/>
              <a:t>Household</a:t>
            </a:r>
            <a:r>
              <a:rPr lang="tr-TR" sz="2000" dirty="0" smtClean="0"/>
              <a:t> </a:t>
            </a:r>
            <a:r>
              <a:rPr lang="tr-TR" sz="2000" dirty="0" err="1" smtClean="0"/>
              <a:t>e</a:t>
            </a:r>
            <a:r>
              <a:rPr lang="tr-TR" sz="2000" dirty="0" err="1" smtClean="0"/>
              <a:t>quipment’s</a:t>
            </a:r>
            <a:r>
              <a:rPr lang="tr-TR" sz="2000" dirty="0" smtClean="0"/>
              <a:t> </a:t>
            </a:r>
            <a:r>
              <a:rPr lang="tr-TR" sz="2000" dirty="0" err="1" smtClean="0"/>
              <a:t>like</a:t>
            </a:r>
            <a:r>
              <a:rPr lang="tr-TR" sz="2000" dirty="0" smtClean="0"/>
              <a:t> </a:t>
            </a:r>
            <a:r>
              <a:rPr lang="tr-TR" sz="2000" dirty="0" err="1" smtClean="0"/>
              <a:t>vacuum</a:t>
            </a:r>
            <a:r>
              <a:rPr lang="tr-TR" sz="2000" dirty="0" smtClean="0"/>
              <a:t> </a:t>
            </a:r>
            <a:r>
              <a:rPr lang="tr-TR" sz="2000" dirty="0" err="1" smtClean="0"/>
              <a:t>cleaner</a:t>
            </a:r>
            <a:r>
              <a:rPr lang="tr-TR" sz="2000" dirty="0" smtClean="0"/>
              <a:t>, </a:t>
            </a:r>
            <a:r>
              <a:rPr lang="tr-TR" sz="2000" dirty="0" err="1" smtClean="0"/>
              <a:t>microwave</a:t>
            </a:r>
            <a:r>
              <a:rPr lang="tr-TR" sz="2000" dirty="0" smtClean="0"/>
              <a:t> </a:t>
            </a:r>
            <a:r>
              <a:rPr lang="tr-TR" sz="2000" dirty="0" err="1" smtClean="0"/>
              <a:t>ovens</a:t>
            </a:r>
            <a:r>
              <a:rPr lang="tr-TR" sz="2000" dirty="0" smtClean="0"/>
              <a:t>, </a:t>
            </a:r>
            <a:r>
              <a:rPr lang="tr-TR" sz="2000" dirty="0" err="1" smtClean="0"/>
              <a:t>washing</a:t>
            </a:r>
            <a:r>
              <a:rPr lang="tr-TR" sz="2000" dirty="0" smtClean="0"/>
              <a:t> </a:t>
            </a:r>
            <a:r>
              <a:rPr lang="tr-TR" sz="2000" dirty="0" err="1" smtClean="0"/>
              <a:t>machine</a:t>
            </a:r>
            <a:r>
              <a:rPr lang="tr-TR" sz="2000" dirty="0" smtClean="0"/>
              <a:t>, </a:t>
            </a:r>
            <a:r>
              <a:rPr lang="tr-TR" sz="2000" dirty="0" err="1" smtClean="0"/>
              <a:t>air</a:t>
            </a:r>
            <a:r>
              <a:rPr lang="tr-TR" sz="2000" dirty="0" smtClean="0"/>
              <a:t> </a:t>
            </a:r>
            <a:r>
              <a:rPr lang="tr-TR" sz="2000" dirty="0" err="1" smtClean="0"/>
              <a:t>conditioners</a:t>
            </a:r>
            <a:r>
              <a:rPr lang="tr-TR" sz="2000" dirty="0" smtClean="0"/>
              <a:t> </a:t>
            </a:r>
            <a:r>
              <a:rPr lang="tr-TR" sz="2000" dirty="0" err="1" smtClean="0"/>
              <a:t>etc</a:t>
            </a:r>
            <a:r>
              <a:rPr lang="tr-TR" sz="2000" dirty="0" smtClean="0"/>
              <a:t>.</a:t>
            </a:r>
          </a:p>
          <a:p>
            <a:r>
              <a:rPr lang="tr-TR" sz="2000" dirty="0" err="1" smtClean="0"/>
              <a:t>Audio</a:t>
            </a:r>
            <a:r>
              <a:rPr lang="tr-TR" sz="2000" dirty="0" smtClean="0"/>
              <a:t>, </a:t>
            </a:r>
            <a:r>
              <a:rPr lang="tr-TR" sz="2000" dirty="0" err="1" smtClean="0"/>
              <a:t>visual</a:t>
            </a:r>
            <a:r>
              <a:rPr lang="tr-TR" sz="2000" dirty="0" smtClean="0"/>
              <a:t> </a:t>
            </a:r>
            <a:r>
              <a:rPr lang="tr-TR" sz="2000" dirty="0" err="1" smtClean="0"/>
              <a:t>components</a:t>
            </a:r>
            <a:r>
              <a:rPr lang="tr-TR" sz="2000" dirty="0" smtClean="0"/>
              <a:t> </a:t>
            </a:r>
            <a:r>
              <a:rPr lang="tr-TR" sz="2000" dirty="0" err="1" smtClean="0"/>
              <a:t>such</a:t>
            </a:r>
            <a:r>
              <a:rPr lang="tr-TR" sz="2000" dirty="0" smtClean="0"/>
              <a:t> as </a:t>
            </a:r>
            <a:r>
              <a:rPr lang="tr-TR" sz="2000" dirty="0" err="1" smtClean="0"/>
              <a:t>VCRs</a:t>
            </a:r>
            <a:r>
              <a:rPr lang="tr-TR" sz="2000" dirty="0" smtClean="0"/>
              <a:t>, stereo </a:t>
            </a:r>
            <a:r>
              <a:rPr lang="tr-TR" sz="2000" dirty="0" err="1"/>
              <a:t>e</a:t>
            </a:r>
            <a:r>
              <a:rPr lang="tr-TR" sz="2000" dirty="0" err="1" smtClean="0"/>
              <a:t>quipment</a:t>
            </a:r>
            <a:r>
              <a:rPr lang="tr-TR" sz="2000" dirty="0" smtClean="0"/>
              <a:t> </a:t>
            </a:r>
            <a:r>
              <a:rPr lang="tr-TR" sz="2000" dirty="0" err="1" smtClean="0"/>
              <a:t>etc</a:t>
            </a:r>
            <a:r>
              <a:rPr lang="tr-TR" sz="2000" dirty="0" smtClean="0"/>
              <a:t>.</a:t>
            </a:r>
            <a:r>
              <a:rPr lang="tr-TR" sz="2000" dirty="0" smtClean="0"/>
              <a:t>	</a:t>
            </a:r>
            <a:r>
              <a:rPr lang="tr-TR" dirty="0" smtClean="0"/>
              <a:t>	</a:t>
            </a:r>
            <a:r>
              <a:rPr lang="tr-TR" dirty="0" smtClean="0"/>
              <a:t>		</a:t>
            </a:r>
          </a:p>
        </p:txBody>
      </p:sp>
      <p:pic>
        <p:nvPicPr>
          <p:cNvPr id="5122" name="Picture 2" descr="C:\Users\Win10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4714875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TYPES OF E-WASTES.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3 İçerik Yer Tutucusu" descr="powerpoint-presentation-on-ewaste-2017-6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11119"/>
            <a:ext cx="8229600" cy="3704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EFFECTS OF E-WASTE ON ENVIRONMENT.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dirty="0" err="1" smtClean="0"/>
              <a:t>Emissions</a:t>
            </a:r>
            <a:r>
              <a:rPr lang="tr-TR" sz="2000" dirty="0" smtClean="0"/>
              <a:t> </a:t>
            </a:r>
            <a:r>
              <a:rPr lang="tr-TR" sz="2000" dirty="0" err="1" smtClean="0"/>
              <a:t>from</a:t>
            </a:r>
            <a:r>
              <a:rPr lang="tr-TR" sz="2000" dirty="0" smtClean="0"/>
              <a:t> E-</a:t>
            </a:r>
            <a:r>
              <a:rPr lang="tr-TR" sz="2000" dirty="0" err="1" smtClean="0"/>
              <a:t>waste</a:t>
            </a:r>
            <a:r>
              <a:rPr lang="tr-TR" sz="2000" dirty="0" smtClean="0"/>
              <a:t> </a:t>
            </a:r>
            <a:r>
              <a:rPr lang="tr-TR" sz="2000" dirty="0" err="1" smtClean="0"/>
              <a:t>create</a:t>
            </a:r>
            <a:r>
              <a:rPr lang="tr-TR" sz="2000" dirty="0" smtClean="0"/>
              <a:t> </a:t>
            </a:r>
            <a:r>
              <a:rPr lang="tr-TR" sz="2000" dirty="0" err="1" smtClean="0"/>
              <a:t>environmentol</a:t>
            </a:r>
            <a:r>
              <a:rPr lang="tr-TR" sz="2000" dirty="0" smtClean="0"/>
              <a:t> </a:t>
            </a:r>
            <a:r>
              <a:rPr lang="tr-TR" sz="2000" dirty="0" err="1" smtClean="0"/>
              <a:t>damage</a:t>
            </a:r>
            <a:r>
              <a:rPr lang="tr-TR" sz="2000" dirty="0" smtClean="0"/>
              <a:t>.</a:t>
            </a:r>
          </a:p>
          <a:p>
            <a:r>
              <a:rPr lang="tr-TR" sz="2000" dirty="0" err="1" smtClean="0"/>
              <a:t>Toxis</a:t>
            </a:r>
            <a:r>
              <a:rPr lang="tr-TR" sz="2000" dirty="0" smtClean="0"/>
              <a:t> </a:t>
            </a:r>
            <a:r>
              <a:rPr lang="tr-TR" sz="2000" dirty="0" err="1" smtClean="0"/>
              <a:t>chemical</a:t>
            </a:r>
            <a:r>
              <a:rPr lang="tr-TR" sz="2000" dirty="0" smtClean="0"/>
              <a:t> </a:t>
            </a:r>
            <a:r>
              <a:rPr lang="tr-TR" sz="2000" dirty="0" err="1" smtClean="0"/>
              <a:t>from</a:t>
            </a:r>
            <a:r>
              <a:rPr lang="tr-TR" sz="2000" dirty="0" smtClean="0"/>
              <a:t> E-</a:t>
            </a:r>
            <a:r>
              <a:rPr lang="tr-TR" sz="2000" dirty="0" err="1" smtClean="0"/>
              <a:t>waste</a:t>
            </a:r>
            <a:r>
              <a:rPr lang="tr-TR" sz="2000" dirty="0" smtClean="0"/>
              <a:t> </a:t>
            </a:r>
            <a:r>
              <a:rPr lang="tr-TR" sz="2000" dirty="0" err="1" smtClean="0"/>
              <a:t>enter</a:t>
            </a:r>
            <a:r>
              <a:rPr lang="tr-TR" sz="2000" dirty="0" smtClean="0"/>
              <a:t> “</a:t>
            </a:r>
            <a:r>
              <a:rPr lang="tr-TR" sz="2000" dirty="0" err="1" smtClean="0"/>
              <a:t>soil</a:t>
            </a:r>
            <a:r>
              <a:rPr lang="tr-TR" sz="2000" dirty="0" smtClean="0"/>
              <a:t>-</a:t>
            </a:r>
            <a:r>
              <a:rPr lang="tr-TR" sz="2000" dirty="0" err="1" smtClean="0"/>
              <a:t>crop</a:t>
            </a:r>
            <a:r>
              <a:rPr lang="tr-TR" sz="2000" dirty="0" smtClean="0"/>
              <a:t>-</a:t>
            </a:r>
            <a:r>
              <a:rPr lang="tr-TR" sz="2000" dirty="0" err="1" smtClean="0"/>
              <a:t>food</a:t>
            </a:r>
            <a:r>
              <a:rPr lang="tr-TR" sz="2000" dirty="0" smtClean="0"/>
              <a:t> </a:t>
            </a:r>
            <a:r>
              <a:rPr lang="tr-TR" sz="2000" dirty="0" err="1" smtClean="0"/>
              <a:t>pathway</a:t>
            </a:r>
            <a:r>
              <a:rPr lang="tr-TR" sz="2000" dirty="0" smtClean="0"/>
              <a:t>”.</a:t>
            </a:r>
          </a:p>
          <a:p>
            <a:r>
              <a:rPr lang="tr-TR" sz="2000" dirty="0" err="1" smtClean="0"/>
              <a:t>These</a:t>
            </a:r>
            <a:r>
              <a:rPr lang="tr-TR" sz="2000" dirty="0" smtClean="0"/>
              <a:t> </a:t>
            </a:r>
            <a:r>
              <a:rPr lang="tr-TR" sz="2000" dirty="0" err="1" smtClean="0"/>
              <a:t>are</a:t>
            </a:r>
            <a:r>
              <a:rPr lang="tr-TR" sz="2000" dirty="0" smtClean="0"/>
              <a:t> </a:t>
            </a:r>
            <a:r>
              <a:rPr lang="tr-TR" sz="2000" dirty="0" err="1" smtClean="0"/>
              <a:t>non</a:t>
            </a:r>
            <a:r>
              <a:rPr lang="tr-TR" sz="2000" dirty="0" smtClean="0"/>
              <a:t>-</a:t>
            </a:r>
            <a:r>
              <a:rPr lang="tr-TR" sz="2000" dirty="0" err="1" smtClean="0"/>
              <a:t>biodegrable</a:t>
            </a:r>
            <a:r>
              <a:rPr lang="tr-TR" sz="2000" dirty="0" smtClean="0"/>
              <a:t> </a:t>
            </a:r>
            <a:r>
              <a:rPr lang="tr-TR" sz="2000" dirty="0" err="1" smtClean="0"/>
              <a:t>and</a:t>
            </a:r>
            <a:r>
              <a:rPr lang="tr-TR" sz="2000" dirty="0" smtClean="0"/>
              <a:t> </a:t>
            </a:r>
            <a:r>
              <a:rPr lang="tr-TR" sz="2000" dirty="0" err="1" smtClean="0"/>
              <a:t>cause</a:t>
            </a:r>
            <a:r>
              <a:rPr lang="tr-TR" sz="2000" dirty="0" smtClean="0"/>
              <a:t> </a:t>
            </a:r>
            <a:r>
              <a:rPr lang="tr-TR" sz="2000" dirty="0" err="1" smtClean="0"/>
              <a:t>soil</a:t>
            </a:r>
            <a:r>
              <a:rPr lang="tr-TR" sz="2000" dirty="0" smtClean="0"/>
              <a:t> </a:t>
            </a:r>
            <a:r>
              <a:rPr lang="tr-TR" sz="2000" dirty="0" err="1" smtClean="0"/>
              <a:t>pollition</a:t>
            </a:r>
            <a:r>
              <a:rPr lang="tr-TR" sz="2000" dirty="0" smtClean="0"/>
              <a:t>.</a:t>
            </a:r>
          </a:p>
          <a:p>
            <a:r>
              <a:rPr lang="tr-TR" sz="2000" dirty="0" smtClean="0"/>
              <a:t>E-</a:t>
            </a:r>
            <a:r>
              <a:rPr lang="tr-TR" sz="2000" dirty="0" err="1" smtClean="0"/>
              <a:t>waste</a:t>
            </a:r>
            <a:r>
              <a:rPr lang="tr-TR" sz="2000" dirty="0" smtClean="0"/>
              <a:t> </a:t>
            </a:r>
            <a:r>
              <a:rPr lang="tr-TR" sz="2000" dirty="0" err="1" smtClean="0"/>
              <a:t>dumping</a:t>
            </a:r>
            <a:r>
              <a:rPr lang="tr-TR" sz="2000" dirty="0" smtClean="0"/>
              <a:t> </a:t>
            </a:r>
            <a:r>
              <a:rPr lang="tr-TR" sz="2000" dirty="0" err="1" smtClean="0"/>
              <a:t>yards</a:t>
            </a:r>
            <a:r>
              <a:rPr lang="tr-TR" sz="2000" dirty="0" smtClean="0"/>
              <a:t> </a:t>
            </a:r>
            <a:r>
              <a:rPr lang="tr-TR" sz="2000" dirty="0" err="1" smtClean="0"/>
              <a:t>nearby</a:t>
            </a:r>
            <a:r>
              <a:rPr lang="tr-TR" sz="2000" dirty="0" smtClean="0"/>
              <a:t> </a:t>
            </a:r>
            <a:r>
              <a:rPr lang="tr-TR" sz="2000" dirty="0" err="1" smtClean="0"/>
              <a:t>places</a:t>
            </a:r>
            <a:r>
              <a:rPr lang="tr-TR" sz="2000" dirty="0" smtClean="0"/>
              <a:t> </a:t>
            </a:r>
            <a:r>
              <a:rPr lang="tr-TR" sz="2000" dirty="0" err="1" smtClean="0"/>
              <a:t>are</a:t>
            </a:r>
            <a:r>
              <a:rPr lang="tr-TR" sz="2000" dirty="0" smtClean="0"/>
              <a:t> </a:t>
            </a:r>
            <a:r>
              <a:rPr lang="tr-TR" sz="2000" dirty="0" err="1" smtClean="0"/>
              <a:t>polluted</a:t>
            </a:r>
            <a:r>
              <a:rPr lang="tr-TR" sz="2000" dirty="0" smtClean="0"/>
              <a:t> </a:t>
            </a:r>
            <a:r>
              <a:rPr lang="tr-TR" sz="2000" dirty="0" err="1" smtClean="0"/>
              <a:t>and</a:t>
            </a:r>
            <a:r>
              <a:rPr lang="tr-TR" sz="2000" dirty="0" smtClean="0"/>
              <a:t> </a:t>
            </a:r>
            <a:r>
              <a:rPr lang="tr-TR" sz="2000" dirty="0" err="1" smtClean="0"/>
              <a:t>cause</a:t>
            </a:r>
            <a:r>
              <a:rPr lang="tr-TR" sz="2000" dirty="0" smtClean="0"/>
              <a:t> </a:t>
            </a:r>
            <a:r>
              <a:rPr lang="tr-TR" sz="2000" dirty="0" err="1" smtClean="0"/>
              <a:t>health</a:t>
            </a:r>
            <a:r>
              <a:rPr lang="tr-TR" sz="2000" dirty="0" smtClean="0"/>
              <a:t> </a:t>
            </a:r>
            <a:r>
              <a:rPr lang="tr-TR" sz="2000" dirty="0" err="1" smtClean="0"/>
              <a:t>hazards</a:t>
            </a:r>
            <a:r>
              <a:rPr lang="tr-TR" sz="2000" dirty="0" smtClean="0"/>
              <a:t>.	</a:t>
            </a:r>
            <a:r>
              <a:rPr lang="tr-TR" dirty="0" smtClean="0"/>
              <a:t>	 </a:t>
            </a:r>
            <a:endParaRPr lang="tr-TR" dirty="0"/>
          </a:p>
        </p:txBody>
      </p:sp>
      <p:pic>
        <p:nvPicPr>
          <p:cNvPr id="6146" name="Picture 2" descr="C:\Users\Win10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5343525"/>
            <a:ext cx="2643174" cy="151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EFFECTS OF E-WASTE ON HUMANS BODY.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3 İçerik Yer Tutucusu" descr="powerpoint-presentation-on-ewaste-2017-8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9" y="2143116"/>
            <a:ext cx="6357982" cy="3071833"/>
          </a:xfrm>
        </p:spPr>
      </p:pic>
      <p:pic>
        <p:nvPicPr>
          <p:cNvPr id="8195" name="Picture 3" descr="C:\Users\Win10\Desktop\100938195-e-waste-in-recycling-b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4359" y="4633899"/>
            <a:ext cx="1119641" cy="2224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HOW THESE BECOME E-WASTE.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sz="2000" dirty="0" err="1" smtClean="0"/>
              <a:t>Reasons</a:t>
            </a:r>
            <a:r>
              <a:rPr lang="tr-TR" sz="2000" dirty="0" smtClean="0"/>
              <a:t>:</a:t>
            </a:r>
          </a:p>
          <a:p>
            <a:r>
              <a:rPr lang="tr-TR" sz="2000" dirty="0" err="1" smtClean="0"/>
              <a:t>Advancement</a:t>
            </a:r>
            <a:r>
              <a:rPr lang="tr-TR" sz="2000" dirty="0" smtClean="0"/>
              <a:t> in </a:t>
            </a:r>
            <a:r>
              <a:rPr lang="tr-TR" sz="2000" dirty="0" err="1" smtClean="0"/>
              <a:t>technology</a:t>
            </a:r>
            <a:r>
              <a:rPr lang="tr-TR" sz="2000" dirty="0" smtClean="0"/>
              <a:t>.</a:t>
            </a:r>
          </a:p>
          <a:p>
            <a:r>
              <a:rPr lang="tr-TR" sz="2000" dirty="0" err="1" smtClean="0"/>
              <a:t>Changes</a:t>
            </a:r>
            <a:r>
              <a:rPr lang="tr-TR" sz="2000" dirty="0" smtClean="0"/>
              <a:t> in </a:t>
            </a:r>
            <a:r>
              <a:rPr lang="tr-TR" sz="2000" dirty="0" err="1" smtClean="0"/>
              <a:t>style</a:t>
            </a:r>
            <a:r>
              <a:rPr lang="tr-TR" sz="2000" dirty="0" smtClean="0"/>
              <a:t> </a:t>
            </a:r>
            <a:r>
              <a:rPr lang="tr-TR" sz="2000" dirty="0" err="1" smtClean="0"/>
              <a:t>fashion</a:t>
            </a:r>
            <a:r>
              <a:rPr lang="tr-TR" sz="2000" dirty="0" smtClean="0"/>
              <a:t> </a:t>
            </a:r>
            <a:r>
              <a:rPr lang="tr-TR" sz="2000" dirty="0" err="1" smtClean="0"/>
              <a:t>and</a:t>
            </a:r>
            <a:r>
              <a:rPr lang="tr-TR" sz="2000" dirty="0" smtClean="0"/>
              <a:t> </a:t>
            </a:r>
            <a:r>
              <a:rPr lang="tr-TR" sz="2000" dirty="0" err="1" smtClean="0"/>
              <a:t>status</a:t>
            </a:r>
            <a:endParaRPr lang="tr-TR" sz="2000" dirty="0" smtClean="0"/>
          </a:p>
          <a:p>
            <a:r>
              <a:rPr lang="tr-TR" sz="2000" dirty="0" err="1" smtClean="0"/>
              <a:t>Nearing</a:t>
            </a:r>
            <a:r>
              <a:rPr lang="tr-TR" sz="2000" dirty="0" smtClean="0"/>
              <a:t>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end</a:t>
            </a:r>
            <a:r>
              <a:rPr lang="tr-TR" sz="2000" dirty="0" smtClean="0"/>
              <a:t> of </a:t>
            </a:r>
            <a:r>
              <a:rPr lang="tr-TR" sz="2000" dirty="0" err="1" smtClean="0"/>
              <a:t>their</a:t>
            </a:r>
            <a:r>
              <a:rPr lang="tr-TR" sz="2000" dirty="0" smtClean="0"/>
              <a:t> </a:t>
            </a:r>
            <a:r>
              <a:rPr lang="tr-TR" sz="2000" dirty="0" err="1" smtClean="0"/>
              <a:t>useful</a:t>
            </a:r>
            <a:r>
              <a:rPr lang="tr-TR" sz="2000" dirty="0" smtClean="0"/>
              <a:t> life.</a:t>
            </a:r>
          </a:p>
          <a:p>
            <a:r>
              <a:rPr lang="tr-TR" sz="2000" dirty="0" smtClean="0"/>
              <a:t>Not </a:t>
            </a:r>
            <a:r>
              <a:rPr lang="tr-TR" sz="2000" dirty="0" err="1" smtClean="0"/>
              <a:t>talking</a:t>
            </a:r>
            <a:r>
              <a:rPr lang="tr-TR" sz="2000" dirty="0" smtClean="0"/>
              <a:t> </a:t>
            </a:r>
            <a:r>
              <a:rPr lang="tr-TR" sz="2000" dirty="0" err="1" smtClean="0"/>
              <a:t>precautions</a:t>
            </a:r>
            <a:r>
              <a:rPr lang="tr-TR" sz="2000" dirty="0" smtClean="0"/>
              <a:t> </a:t>
            </a:r>
            <a:r>
              <a:rPr lang="tr-TR" sz="2000" dirty="0" err="1" smtClean="0"/>
              <a:t>while</a:t>
            </a:r>
            <a:r>
              <a:rPr lang="tr-TR" sz="2000" dirty="0" smtClean="0"/>
              <a:t> </a:t>
            </a:r>
            <a:r>
              <a:rPr lang="tr-TR" sz="2000" dirty="0" err="1" smtClean="0"/>
              <a:t>handling</a:t>
            </a:r>
            <a:r>
              <a:rPr lang="tr-TR" sz="2000" dirty="0"/>
              <a:t> </a:t>
            </a:r>
            <a:r>
              <a:rPr lang="tr-TR" sz="2000" dirty="0" err="1" smtClean="0"/>
              <a:t>them</a:t>
            </a:r>
            <a:r>
              <a:rPr lang="tr-TR" sz="2000" dirty="0" smtClean="0"/>
              <a:t>.</a:t>
            </a:r>
          </a:p>
          <a:p>
            <a:endParaRPr lang="tr-TR" dirty="0"/>
          </a:p>
        </p:txBody>
      </p:sp>
      <p:pic>
        <p:nvPicPr>
          <p:cNvPr id="7171" name="Picture 3" descr="C:\Users\Win10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050" y="5343525"/>
            <a:ext cx="3028950" cy="151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472</Words>
  <PresentationFormat>Ekran Gösterisi (4:3)</PresentationFormat>
  <Paragraphs>80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Ofis Teması</vt:lpstr>
      <vt:lpstr>Slayt 1</vt:lpstr>
      <vt:lpstr>Slayt 2</vt:lpstr>
      <vt:lpstr>CONTENTS</vt:lpstr>
      <vt:lpstr>WHAT IS THE E-WASTE ? </vt:lpstr>
      <vt:lpstr>SOURCES OF E-WASTE. </vt:lpstr>
      <vt:lpstr>TYPES OF E-WASTES. </vt:lpstr>
      <vt:lpstr>EFFECTS OF E-WASTE ON ENVIRONMENT. </vt:lpstr>
      <vt:lpstr>EFFECTS OF E-WASTE ON HUMANS BODY. </vt:lpstr>
      <vt:lpstr>HOW THESE BECOME E-WASTE. </vt:lpstr>
      <vt:lpstr>METHODS OF DISPOSAL OF E-WASTE. </vt:lpstr>
      <vt:lpstr>Methods </vt:lpstr>
      <vt:lpstr>Advantages of recycling E-waste </vt:lpstr>
      <vt:lpstr>WHY E-WASTE MANAGEMENT ? </vt:lpstr>
      <vt:lpstr>STATISTICS. </vt:lpstr>
      <vt:lpstr>CONCLUSION. </vt:lpstr>
      <vt:lpstr>References </vt:lpstr>
      <vt:lpstr>Slayt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Win10</dc:creator>
  <cp:lastModifiedBy>Win10</cp:lastModifiedBy>
  <cp:revision>11</cp:revision>
  <dcterms:created xsi:type="dcterms:W3CDTF">2020-03-09T16:54:54Z</dcterms:created>
  <dcterms:modified xsi:type="dcterms:W3CDTF">2020-03-09T18:40:59Z</dcterms:modified>
</cp:coreProperties>
</file>