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2" r:id="rId27"/>
    <p:sldId id="283" r:id="rId28"/>
    <p:sldId id="281"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26.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svg"/><Relationship Id="rId1" Type="http://schemas.openxmlformats.org/officeDocument/2006/relationships/image" Target="../media/image37.png"/><Relationship Id="rId6" Type="http://schemas.openxmlformats.org/officeDocument/2006/relationships/image" Target="../media/image36.svg"/><Relationship Id="rId5" Type="http://schemas.openxmlformats.org/officeDocument/2006/relationships/image" Target="../media/image39.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6.png"/><Relationship Id="rId6" Type="http://schemas.openxmlformats.org/officeDocument/2006/relationships/image" Target="../media/image45.svg"/><Relationship Id="rId5" Type="http://schemas.openxmlformats.org/officeDocument/2006/relationships/image" Target="../media/image47.png"/><Relationship Id="rId4" Type="http://schemas.openxmlformats.org/officeDocument/2006/relationships/image" Target="../media/image4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svg"/><Relationship Id="rId1"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E4278-B04F-4F52-9479-87995E039E4E}"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D42792EA-B6D9-4023-8F6B-6AF40F05DDE1}">
      <dgm:prSet/>
      <dgm:spPr/>
      <dgm:t>
        <a:bodyPr/>
        <a:lstStyle/>
        <a:p>
          <a:r>
            <a:rPr lang="en-US" dirty="0"/>
            <a:t>•</a:t>
          </a:r>
          <a:r>
            <a:rPr lang="en-US" dirty="0">
              <a:latin typeface="Times New Roman" panose="02020603050405020304" pitchFamily="18" charset="0"/>
              <a:cs typeface="Times New Roman" panose="02020603050405020304" pitchFamily="18" charset="0"/>
            </a:rPr>
            <a:t>There should be separate corridor and lift in hospital to carry and transport waste.</a:t>
          </a:r>
        </a:p>
      </dgm:t>
    </dgm:pt>
    <dgm:pt modelId="{536D3AA8-6D51-4531-AD64-BA0D1ACE3A11}" type="parTrans" cxnId="{88FF1CDB-E335-4053-80EE-43136A6CBFF3}">
      <dgm:prSet/>
      <dgm:spPr/>
      <dgm:t>
        <a:bodyPr/>
        <a:lstStyle/>
        <a:p>
          <a:endParaRPr lang="en-US"/>
        </a:p>
      </dgm:t>
    </dgm:pt>
    <dgm:pt modelId="{1A0FE839-5AAA-433C-80D9-53A6D489B79E}" type="sibTrans" cxnId="{88FF1CDB-E335-4053-80EE-43136A6CBFF3}">
      <dgm:prSet/>
      <dgm:spPr/>
      <dgm:t>
        <a:bodyPr/>
        <a:lstStyle/>
        <a:p>
          <a:endParaRPr lang="en-US"/>
        </a:p>
      </dgm:t>
    </dgm:pt>
    <dgm:pt modelId="{2D7C4CF1-793F-48D6-A5CF-DD7A73A372D1}">
      <dgm:prSet/>
      <dgm:spPr/>
      <dgm:t>
        <a:bodyPr/>
        <a:lstStyle/>
        <a:p>
          <a:r>
            <a:rPr lang="en-US" dirty="0"/>
            <a:t>•</a:t>
          </a:r>
          <a:r>
            <a:rPr lang="en-US" dirty="0">
              <a:latin typeface="Times New Roman" panose="02020603050405020304" pitchFamily="18" charset="0"/>
              <a:cs typeface="Times New Roman" panose="02020603050405020304" pitchFamily="18" charset="0"/>
            </a:rPr>
            <a:t>General waste are deposited at municipal dumps</a:t>
          </a:r>
          <a:r>
            <a:rPr lang="en-US" dirty="0"/>
            <a:t>. </a:t>
          </a:r>
        </a:p>
      </dgm:t>
    </dgm:pt>
    <dgm:pt modelId="{8D8D2D61-1128-4978-AC13-AA3CF84333BC}" type="parTrans" cxnId="{DB6A38E1-40A1-4DB4-96F1-F92C08F33FFC}">
      <dgm:prSet/>
      <dgm:spPr/>
      <dgm:t>
        <a:bodyPr/>
        <a:lstStyle/>
        <a:p>
          <a:endParaRPr lang="en-US"/>
        </a:p>
      </dgm:t>
    </dgm:pt>
    <dgm:pt modelId="{4E7A321B-2E01-4461-A923-E95BEAB7F2D1}" type="sibTrans" cxnId="{DB6A38E1-40A1-4DB4-96F1-F92C08F33FFC}">
      <dgm:prSet/>
      <dgm:spPr/>
      <dgm:t>
        <a:bodyPr/>
        <a:lstStyle/>
        <a:p>
          <a:endParaRPr lang="en-US"/>
        </a:p>
      </dgm:t>
    </dgm:pt>
    <dgm:pt modelId="{249564EC-AB55-4519-A790-5BED7CC00A48}">
      <dgm:prSet/>
      <dgm:spPr/>
      <dgm:t>
        <a:bodyPr/>
        <a:lstStyle/>
        <a:p>
          <a:r>
            <a:rPr lang="en-US" dirty="0"/>
            <a:t>•</a:t>
          </a:r>
          <a:r>
            <a:rPr lang="en-US" dirty="0">
              <a:latin typeface="Times New Roman" panose="02020603050405020304" pitchFamily="18" charset="0"/>
              <a:cs typeface="Times New Roman" panose="02020603050405020304" pitchFamily="18" charset="0"/>
            </a:rPr>
            <a:t>Waste for autoclaving and incineration are dumped at separate site for external waste (should have separate colored plastic bag for these waste). </a:t>
          </a:r>
        </a:p>
      </dgm:t>
    </dgm:pt>
    <dgm:pt modelId="{E8F8D98F-E367-4F5E-836D-10C9C0C44F01}" type="parTrans" cxnId="{B6D11C0D-5E17-4184-A983-5F92488A9679}">
      <dgm:prSet/>
      <dgm:spPr/>
      <dgm:t>
        <a:bodyPr/>
        <a:lstStyle/>
        <a:p>
          <a:endParaRPr lang="en-US"/>
        </a:p>
      </dgm:t>
    </dgm:pt>
    <dgm:pt modelId="{BB81E3A0-D2DC-4127-9DC9-EADE010369D5}" type="sibTrans" cxnId="{B6D11C0D-5E17-4184-A983-5F92488A9679}">
      <dgm:prSet/>
      <dgm:spPr/>
      <dgm:t>
        <a:bodyPr/>
        <a:lstStyle/>
        <a:p>
          <a:endParaRPr lang="en-US"/>
        </a:p>
      </dgm:t>
    </dgm:pt>
    <dgm:pt modelId="{A355CA7C-75B5-4920-AE50-8F50D3549E12}">
      <dgm:prSet/>
      <dgm:spPr/>
      <dgm:t>
        <a:bodyPr/>
        <a:lstStyle/>
        <a:p>
          <a:r>
            <a:rPr lang="en-US" dirty="0"/>
            <a:t>•Transportation should be done in sealed container, sanitation supervisor should ensure for leakage.</a:t>
          </a:r>
        </a:p>
      </dgm:t>
    </dgm:pt>
    <dgm:pt modelId="{72C8586F-7903-4061-BED7-2388DC70E282}" type="parTrans" cxnId="{A57ABFF9-8562-4147-BACF-666AA1AFE70B}">
      <dgm:prSet/>
      <dgm:spPr/>
      <dgm:t>
        <a:bodyPr/>
        <a:lstStyle/>
        <a:p>
          <a:endParaRPr lang="en-US"/>
        </a:p>
      </dgm:t>
    </dgm:pt>
    <dgm:pt modelId="{5562B0A2-5197-493A-90EA-B78E1702ED58}" type="sibTrans" cxnId="{A57ABFF9-8562-4147-BACF-666AA1AFE70B}">
      <dgm:prSet/>
      <dgm:spPr/>
      <dgm:t>
        <a:bodyPr/>
        <a:lstStyle/>
        <a:p>
          <a:endParaRPr lang="en-US"/>
        </a:p>
      </dgm:t>
    </dgm:pt>
    <dgm:pt modelId="{B51AFAB9-4EC3-465B-9F94-800A8C236360}" type="pres">
      <dgm:prSet presAssocID="{C4AE4278-B04F-4F52-9479-87995E039E4E}" presName="diagram" presStyleCnt="0">
        <dgm:presLayoutVars>
          <dgm:dir/>
          <dgm:resizeHandles val="exact"/>
        </dgm:presLayoutVars>
      </dgm:prSet>
      <dgm:spPr/>
    </dgm:pt>
    <dgm:pt modelId="{61A9083F-A64A-4A19-979A-81B7E756536A}" type="pres">
      <dgm:prSet presAssocID="{D42792EA-B6D9-4023-8F6B-6AF40F05DDE1}" presName="node" presStyleLbl="node1" presStyleIdx="0" presStyleCnt="4">
        <dgm:presLayoutVars>
          <dgm:bulletEnabled val="1"/>
        </dgm:presLayoutVars>
      </dgm:prSet>
      <dgm:spPr/>
    </dgm:pt>
    <dgm:pt modelId="{6043B89D-499A-445A-9647-89158E6BED57}" type="pres">
      <dgm:prSet presAssocID="{1A0FE839-5AAA-433C-80D9-53A6D489B79E}" presName="sibTrans" presStyleCnt="0"/>
      <dgm:spPr/>
    </dgm:pt>
    <dgm:pt modelId="{881BF637-F1F7-482F-852D-5292B116D483}" type="pres">
      <dgm:prSet presAssocID="{2D7C4CF1-793F-48D6-A5CF-DD7A73A372D1}" presName="node" presStyleLbl="node1" presStyleIdx="1" presStyleCnt="4">
        <dgm:presLayoutVars>
          <dgm:bulletEnabled val="1"/>
        </dgm:presLayoutVars>
      </dgm:prSet>
      <dgm:spPr/>
    </dgm:pt>
    <dgm:pt modelId="{B48EAC98-C921-41F3-940A-745BD0A2DE79}" type="pres">
      <dgm:prSet presAssocID="{4E7A321B-2E01-4461-A923-E95BEAB7F2D1}" presName="sibTrans" presStyleCnt="0"/>
      <dgm:spPr/>
    </dgm:pt>
    <dgm:pt modelId="{D9A35512-8B02-44CA-98C5-46BE78C8DCDB}" type="pres">
      <dgm:prSet presAssocID="{249564EC-AB55-4519-A790-5BED7CC00A48}" presName="node" presStyleLbl="node1" presStyleIdx="2" presStyleCnt="4">
        <dgm:presLayoutVars>
          <dgm:bulletEnabled val="1"/>
        </dgm:presLayoutVars>
      </dgm:prSet>
      <dgm:spPr/>
    </dgm:pt>
    <dgm:pt modelId="{F199FBC0-069A-460F-97B5-AA4209C377AA}" type="pres">
      <dgm:prSet presAssocID="{BB81E3A0-D2DC-4127-9DC9-EADE010369D5}" presName="sibTrans" presStyleCnt="0"/>
      <dgm:spPr/>
    </dgm:pt>
    <dgm:pt modelId="{039FB539-0502-4ECD-B035-14E44907663B}" type="pres">
      <dgm:prSet presAssocID="{A355CA7C-75B5-4920-AE50-8F50D3549E12}" presName="node" presStyleLbl="node1" presStyleIdx="3" presStyleCnt="4">
        <dgm:presLayoutVars>
          <dgm:bulletEnabled val="1"/>
        </dgm:presLayoutVars>
      </dgm:prSet>
      <dgm:spPr/>
    </dgm:pt>
  </dgm:ptLst>
  <dgm:cxnLst>
    <dgm:cxn modelId="{B6D11C0D-5E17-4184-A983-5F92488A9679}" srcId="{C4AE4278-B04F-4F52-9479-87995E039E4E}" destId="{249564EC-AB55-4519-A790-5BED7CC00A48}" srcOrd="2" destOrd="0" parTransId="{E8F8D98F-E367-4F5E-836D-10C9C0C44F01}" sibTransId="{BB81E3A0-D2DC-4127-9DC9-EADE010369D5}"/>
    <dgm:cxn modelId="{5FF8351E-93D9-40C2-9AA3-DF04F532E11A}" type="presOf" srcId="{249564EC-AB55-4519-A790-5BED7CC00A48}" destId="{D9A35512-8B02-44CA-98C5-46BE78C8DCDB}" srcOrd="0" destOrd="0" presId="urn:microsoft.com/office/officeart/2005/8/layout/default"/>
    <dgm:cxn modelId="{B30BF825-99CA-4251-8429-8A3B052D3EAD}" type="presOf" srcId="{A355CA7C-75B5-4920-AE50-8F50D3549E12}" destId="{039FB539-0502-4ECD-B035-14E44907663B}" srcOrd="0" destOrd="0" presId="urn:microsoft.com/office/officeart/2005/8/layout/default"/>
    <dgm:cxn modelId="{59B3DA75-16DA-461C-BED6-B67760D69AB9}" type="presOf" srcId="{2D7C4CF1-793F-48D6-A5CF-DD7A73A372D1}" destId="{881BF637-F1F7-482F-852D-5292B116D483}" srcOrd="0" destOrd="0" presId="urn:microsoft.com/office/officeart/2005/8/layout/default"/>
    <dgm:cxn modelId="{F89897B3-8E95-4845-8213-2BD8ADAF6B67}" type="presOf" srcId="{C4AE4278-B04F-4F52-9479-87995E039E4E}" destId="{B51AFAB9-4EC3-465B-9F94-800A8C236360}" srcOrd="0" destOrd="0" presId="urn:microsoft.com/office/officeart/2005/8/layout/default"/>
    <dgm:cxn modelId="{9B82BDC7-8473-4A85-BAF0-D15186471B0A}" type="presOf" srcId="{D42792EA-B6D9-4023-8F6B-6AF40F05DDE1}" destId="{61A9083F-A64A-4A19-979A-81B7E756536A}" srcOrd="0" destOrd="0" presId="urn:microsoft.com/office/officeart/2005/8/layout/default"/>
    <dgm:cxn modelId="{88FF1CDB-E335-4053-80EE-43136A6CBFF3}" srcId="{C4AE4278-B04F-4F52-9479-87995E039E4E}" destId="{D42792EA-B6D9-4023-8F6B-6AF40F05DDE1}" srcOrd="0" destOrd="0" parTransId="{536D3AA8-6D51-4531-AD64-BA0D1ACE3A11}" sibTransId="{1A0FE839-5AAA-433C-80D9-53A6D489B79E}"/>
    <dgm:cxn modelId="{DB6A38E1-40A1-4DB4-96F1-F92C08F33FFC}" srcId="{C4AE4278-B04F-4F52-9479-87995E039E4E}" destId="{2D7C4CF1-793F-48D6-A5CF-DD7A73A372D1}" srcOrd="1" destOrd="0" parTransId="{8D8D2D61-1128-4978-AC13-AA3CF84333BC}" sibTransId="{4E7A321B-2E01-4461-A923-E95BEAB7F2D1}"/>
    <dgm:cxn modelId="{A57ABFF9-8562-4147-BACF-666AA1AFE70B}" srcId="{C4AE4278-B04F-4F52-9479-87995E039E4E}" destId="{A355CA7C-75B5-4920-AE50-8F50D3549E12}" srcOrd="3" destOrd="0" parTransId="{72C8586F-7903-4061-BED7-2388DC70E282}" sibTransId="{5562B0A2-5197-493A-90EA-B78E1702ED58}"/>
    <dgm:cxn modelId="{12328057-D116-4D69-B967-1C5219A1DC70}" type="presParOf" srcId="{B51AFAB9-4EC3-465B-9F94-800A8C236360}" destId="{61A9083F-A64A-4A19-979A-81B7E756536A}" srcOrd="0" destOrd="0" presId="urn:microsoft.com/office/officeart/2005/8/layout/default"/>
    <dgm:cxn modelId="{53C4F6DB-BA45-44AC-8047-29A74395F051}" type="presParOf" srcId="{B51AFAB9-4EC3-465B-9F94-800A8C236360}" destId="{6043B89D-499A-445A-9647-89158E6BED57}" srcOrd="1" destOrd="0" presId="urn:microsoft.com/office/officeart/2005/8/layout/default"/>
    <dgm:cxn modelId="{AA41D4C7-AB2E-48E7-9D35-B18C63F2CE49}" type="presParOf" srcId="{B51AFAB9-4EC3-465B-9F94-800A8C236360}" destId="{881BF637-F1F7-482F-852D-5292B116D483}" srcOrd="2" destOrd="0" presId="urn:microsoft.com/office/officeart/2005/8/layout/default"/>
    <dgm:cxn modelId="{B25710C5-A507-467D-9B41-8EF868FCE86E}" type="presParOf" srcId="{B51AFAB9-4EC3-465B-9F94-800A8C236360}" destId="{B48EAC98-C921-41F3-940A-745BD0A2DE79}" srcOrd="3" destOrd="0" presId="urn:microsoft.com/office/officeart/2005/8/layout/default"/>
    <dgm:cxn modelId="{65248D93-BD51-4080-8439-4371F83A99CF}" type="presParOf" srcId="{B51AFAB9-4EC3-465B-9F94-800A8C236360}" destId="{D9A35512-8B02-44CA-98C5-46BE78C8DCDB}" srcOrd="4" destOrd="0" presId="urn:microsoft.com/office/officeart/2005/8/layout/default"/>
    <dgm:cxn modelId="{49383466-7062-4191-B002-4778BC4E4342}" type="presParOf" srcId="{B51AFAB9-4EC3-465B-9F94-800A8C236360}" destId="{F199FBC0-069A-460F-97B5-AA4209C377AA}" srcOrd="5" destOrd="0" presId="urn:microsoft.com/office/officeart/2005/8/layout/default"/>
    <dgm:cxn modelId="{32A9DCD1-2BAD-484B-8831-A83B1D371168}" type="presParOf" srcId="{B51AFAB9-4EC3-465B-9F94-800A8C236360}" destId="{039FB539-0502-4ECD-B035-14E44907663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44036B-0569-4B26-85B4-CD2FC24A4589}"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C7C2A1E8-06F7-4765-8572-3DDD39DB34E5}">
      <dgm:prSet/>
      <dgm:spPr/>
      <dgm:t>
        <a:bodyPr/>
        <a:lstStyle/>
        <a:p>
          <a:r>
            <a:rPr lang="en-US" dirty="0"/>
            <a:t>•General waste should be dumped at municipal dumping site . Sanitation officer should be responsible for proper coordination between municipal &amp; hospital.</a:t>
          </a:r>
        </a:p>
      </dgm:t>
    </dgm:pt>
    <dgm:pt modelId="{500C38A4-02EC-4D7A-AE7A-B041D72BD47F}" type="parTrans" cxnId="{B730F138-E8D0-4942-BDEB-2A774B8A4C54}">
      <dgm:prSet/>
      <dgm:spPr/>
      <dgm:t>
        <a:bodyPr/>
        <a:lstStyle/>
        <a:p>
          <a:endParaRPr lang="en-US"/>
        </a:p>
      </dgm:t>
    </dgm:pt>
    <dgm:pt modelId="{4BF38AC2-077A-4F98-AEBE-D9E9E5E9A091}" type="sibTrans" cxnId="{B730F138-E8D0-4942-BDEB-2A774B8A4C54}">
      <dgm:prSet/>
      <dgm:spPr/>
      <dgm:t>
        <a:bodyPr/>
        <a:lstStyle/>
        <a:p>
          <a:endParaRPr lang="en-US"/>
        </a:p>
      </dgm:t>
    </dgm:pt>
    <dgm:pt modelId="{B4E485A8-F46C-4650-91D3-544BDDDE184B}">
      <dgm:prSet/>
      <dgm:spPr/>
      <dgm:t>
        <a:bodyPr/>
        <a:lstStyle/>
        <a:p>
          <a:r>
            <a:rPr lang="en-US" dirty="0"/>
            <a:t>•Use of label/symbol is useful in identifying waste for treatment . </a:t>
          </a:r>
          <a:r>
            <a:rPr lang="en-US" dirty="0" err="1"/>
            <a:t>Eg</a:t>
          </a:r>
          <a:r>
            <a:rPr lang="en-US" dirty="0"/>
            <a:t>: risk of corrosion ,danger of infection, toxic hazards, glass hazards, radioactive material</a:t>
          </a:r>
        </a:p>
      </dgm:t>
    </dgm:pt>
    <dgm:pt modelId="{864417B0-94F6-4401-B8F0-982DFFD4E09E}" type="parTrans" cxnId="{BCB16896-7A4F-4A65-B536-BE184C5FDCBA}">
      <dgm:prSet/>
      <dgm:spPr/>
      <dgm:t>
        <a:bodyPr/>
        <a:lstStyle/>
        <a:p>
          <a:endParaRPr lang="en-US"/>
        </a:p>
      </dgm:t>
    </dgm:pt>
    <dgm:pt modelId="{438B97D3-36B7-45B4-98D9-9E7C4522DD98}" type="sibTrans" cxnId="{BCB16896-7A4F-4A65-B536-BE184C5FDCBA}">
      <dgm:prSet/>
      <dgm:spPr/>
      <dgm:t>
        <a:bodyPr/>
        <a:lstStyle/>
        <a:p>
          <a:endParaRPr lang="en-US"/>
        </a:p>
      </dgm:t>
    </dgm:pt>
    <dgm:pt modelId="{87CFB7D5-FCAB-470D-B55E-8966D7F3D821}" type="pres">
      <dgm:prSet presAssocID="{9444036B-0569-4B26-85B4-CD2FC24A4589}" presName="diagram" presStyleCnt="0">
        <dgm:presLayoutVars>
          <dgm:chPref val="1"/>
          <dgm:dir/>
          <dgm:animOne val="branch"/>
          <dgm:animLvl val="lvl"/>
          <dgm:resizeHandles/>
        </dgm:presLayoutVars>
      </dgm:prSet>
      <dgm:spPr/>
    </dgm:pt>
    <dgm:pt modelId="{75ADA705-3EA0-48D7-911B-F11A701B5ED9}" type="pres">
      <dgm:prSet presAssocID="{C7C2A1E8-06F7-4765-8572-3DDD39DB34E5}" presName="root" presStyleCnt="0"/>
      <dgm:spPr/>
    </dgm:pt>
    <dgm:pt modelId="{C8263CCC-024E-4732-A4A8-89FB2618110A}" type="pres">
      <dgm:prSet presAssocID="{C7C2A1E8-06F7-4765-8572-3DDD39DB34E5}" presName="rootComposite" presStyleCnt="0"/>
      <dgm:spPr/>
    </dgm:pt>
    <dgm:pt modelId="{10C42D5E-0FC5-4129-B71A-107E8FC6E0E5}" type="pres">
      <dgm:prSet presAssocID="{C7C2A1E8-06F7-4765-8572-3DDD39DB34E5}" presName="rootText" presStyleLbl="node1" presStyleIdx="0" presStyleCnt="2" custScaleY="276724"/>
      <dgm:spPr/>
    </dgm:pt>
    <dgm:pt modelId="{DEE59085-CA05-40E6-904A-52268EE6D60C}" type="pres">
      <dgm:prSet presAssocID="{C7C2A1E8-06F7-4765-8572-3DDD39DB34E5}" presName="rootConnector" presStyleLbl="node1" presStyleIdx="0" presStyleCnt="2"/>
      <dgm:spPr/>
    </dgm:pt>
    <dgm:pt modelId="{AB6C886F-9689-4726-924F-FC8BB4FB6930}" type="pres">
      <dgm:prSet presAssocID="{C7C2A1E8-06F7-4765-8572-3DDD39DB34E5}" presName="childShape" presStyleCnt="0"/>
      <dgm:spPr/>
    </dgm:pt>
    <dgm:pt modelId="{5F309151-0E79-4FF0-AF5E-E4DFC82C9C17}" type="pres">
      <dgm:prSet presAssocID="{B4E485A8-F46C-4650-91D3-544BDDDE184B}" presName="root" presStyleCnt="0"/>
      <dgm:spPr/>
    </dgm:pt>
    <dgm:pt modelId="{7A4DB421-503F-404F-A031-C4B98C27635F}" type="pres">
      <dgm:prSet presAssocID="{B4E485A8-F46C-4650-91D3-544BDDDE184B}" presName="rootComposite" presStyleCnt="0"/>
      <dgm:spPr/>
    </dgm:pt>
    <dgm:pt modelId="{11AD7F79-9232-4EEF-8FFD-0EDEE3D82365}" type="pres">
      <dgm:prSet presAssocID="{B4E485A8-F46C-4650-91D3-544BDDDE184B}" presName="rootText" presStyleLbl="node1" presStyleIdx="1" presStyleCnt="2" custScaleY="275845"/>
      <dgm:spPr/>
    </dgm:pt>
    <dgm:pt modelId="{9B9700EE-E9DC-429C-A6D5-8AD275697B6A}" type="pres">
      <dgm:prSet presAssocID="{B4E485A8-F46C-4650-91D3-544BDDDE184B}" presName="rootConnector" presStyleLbl="node1" presStyleIdx="1" presStyleCnt="2"/>
      <dgm:spPr/>
    </dgm:pt>
    <dgm:pt modelId="{B14A2454-055E-4AA8-AF5D-96D43F0B5FE8}" type="pres">
      <dgm:prSet presAssocID="{B4E485A8-F46C-4650-91D3-544BDDDE184B}" presName="childShape" presStyleCnt="0"/>
      <dgm:spPr/>
    </dgm:pt>
  </dgm:ptLst>
  <dgm:cxnLst>
    <dgm:cxn modelId="{B730F138-E8D0-4942-BDEB-2A774B8A4C54}" srcId="{9444036B-0569-4B26-85B4-CD2FC24A4589}" destId="{C7C2A1E8-06F7-4765-8572-3DDD39DB34E5}" srcOrd="0" destOrd="0" parTransId="{500C38A4-02EC-4D7A-AE7A-B041D72BD47F}" sibTransId="{4BF38AC2-077A-4F98-AEBE-D9E9E5E9A091}"/>
    <dgm:cxn modelId="{AF0FDC63-3D8B-4A5B-9033-1A1844F1B58F}" type="presOf" srcId="{C7C2A1E8-06F7-4765-8572-3DDD39DB34E5}" destId="{10C42D5E-0FC5-4129-B71A-107E8FC6E0E5}" srcOrd="0" destOrd="0" presId="urn:microsoft.com/office/officeart/2005/8/layout/hierarchy3"/>
    <dgm:cxn modelId="{ADED9A74-43A6-451D-8315-51C5B480E3B9}" type="presOf" srcId="{B4E485A8-F46C-4650-91D3-544BDDDE184B}" destId="{9B9700EE-E9DC-429C-A6D5-8AD275697B6A}" srcOrd="1" destOrd="0" presId="urn:microsoft.com/office/officeart/2005/8/layout/hierarchy3"/>
    <dgm:cxn modelId="{D5B8657E-BB3E-4AC4-AD3F-5150654A35ED}" type="presOf" srcId="{C7C2A1E8-06F7-4765-8572-3DDD39DB34E5}" destId="{DEE59085-CA05-40E6-904A-52268EE6D60C}" srcOrd="1" destOrd="0" presId="urn:microsoft.com/office/officeart/2005/8/layout/hierarchy3"/>
    <dgm:cxn modelId="{BCB16896-7A4F-4A65-B536-BE184C5FDCBA}" srcId="{9444036B-0569-4B26-85B4-CD2FC24A4589}" destId="{B4E485A8-F46C-4650-91D3-544BDDDE184B}" srcOrd="1" destOrd="0" parTransId="{864417B0-94F6-4401-B8F0-982DFFD4E09E}" sibTransId="{438B97D3-36B7-45B4-98D9-9E7C4522DD98}"/>
    <dgm:cxn modelId="{33651EC5-3DE9-4CB4-992A-1CED8D9F9D7F}" type="presOf" srcId="{9444036B-0569-4B26-85B4-CD2FC24A4589}" destId="{87CFB7D5-FCAB-470D-B55E-8966D7F3D821}" srcOrd="0" destOrd="0" presId="urn:microsoft.com/office/officeart/2005/8/layout/hierarchy3"/>
    <dgm:cxn modelId="{FC53DCDD-7BF8-4C63-98CC-D2C2A9FAE10C}" type="presOf" srcId="{B4E485A8-F46C-4650-91D3-544BDDDE184B}" destId="{11AD7F79-9232-4EEF-8FFD-0EDEE3D82365}" srcOrd="0" destOrd="0" presId="urn:microsoft.com/office/officeart/2005/8/layout/hierarchy3"/>
    <dgm:cxn modelId="{E5B003D8-5342-4884-92E3-2D41EA3399CF}" type="presParOf" srcId="{87CFB7D5-FCAB-470D-B55E-8966D7F3D821}" destId="{75ADA705-3EA0-48D7-911B-F11A701B5ED9}" srcOrd="0" destOrd="0" presId="urn:microsoft.com/office/officeart/2005/8/layout/hierarchy3"/>
    <dgm:cxn modelId="{4BBC555A-5B03-4A96-8172-AA240651FF22}" type="presParOf" srcId="{75ADA705-3EA0-48D7-911B-F11A701B5ED9}" destId="{C8263CCC-024E-4732-A4A8-89FB2618110A}" srcOrd="0" destOrd="0" presId="urn:microsoft.com/office/officeart/2005/8/layout/hierarchy3"/>
    <dgm:cxn modelId="{E0A40B12-9C8D-49F4-8202-45F050979024}" type="presParOf" srcId="{C8263CCC-024E-4732-A4A8-89FB2618110A}" destId="{10C42D5E-0FC5-4129-B71A-107E8FC6E0E5}" srcOrd="0" destOrd="0" presId="urn:microsoft.com/office/officeart/2005/8/layout/hierarchy3"/>
    <dgm:cxn modelId="{531AE683-6436-4DE2-8799-D8EE776A0DC7}" type="presParOf" srcId="{C8263CCC-024E-4732-A4A8-89FB2618110A}" destId="{DEE59085-CA05-40E6-904A-52268EE6D60C}" srcOrd="1" destOrd="0" presId="urn:microsoft.com/office/officeart/2005/8/layout/hierarchy3"/>
    <dgm:cxn modelId="{99FFD860-FDAF-4A6D-9FB1-266F3283E301}" type="presParOf" srcId="{75ADA705-3EA0-48D7-911B-F11A701B5ED9}" destId="{AB6C886F-9689-4726-924F-FC8BB4FB6930}" srcOrd="1" destOrd="0" presId="urn:microsoft.com/office/officeart/2005/8/layout/hierarchy3"/>
    <dgm:cxn modelId="{1577E692-B8F9-41B2-8391-A7549DCA5959}" type="presParOf" srcId="{87CFB7D5-FCAB-470D-B55E-8966D7F3D821}" destId="{5F309151-0E79-4FF0-AF5E-E4DFC82C9C17}" srcOrd="1" destOrd="0" presId="urn:microsoft.com/office/officeart/2005/8/layout/hierarchy3"/>
    <dgm:cxn modelId="{61DB5814-C4B7-48F1-9CA2-588B70F0D729}" type="presParOf" srcId="{5F309151-0E79-4FF0-AF5E-E4DFC82C9C17}" destId="{7A4DB421-503F-404F-A031-C4B98C27635F}" srcOrd="0" destOrd="0" presId="urn:microsoft.com/office/officeart/2005/8/layout/hierarchy3"/>
    <dgm:cxn modelId="{FA147034-E97C-4ACF-954C-6687C5A27A80}" type="presParOf" srcId="{7A4DB421-503F-404F-A031-C4B98C27635F}" destId="{11AD7F79-9232-4EEF-8FFD-0EDEE3D82365}" srcOrd="0" destOrd="0" presId="urn:microsoft.com/office/officeart/2005/8/layout/hierarchy3"/>
    <dgm:cxn modelId="{DB74D182-E7B2-4C13-9295-31BD52764396}" type="presParOf" srcId="{7A4DB421-503F-404F-A031-C4B98C27635F}" destId="{9B9700EE-E9DC-429C-A6D5-8AD275697B6A}" srcOrd="1" destOrd="0" presId="urn:microsoft.com/office/officeart/2005/8/layout/hierarchy3"/>
    <dgm:cxn modelId="{0195BD4D-DAFF-449C-9D58-571A33FD32A3}" type="presParOf" srcId="{5F309151-0E79-4FF0-AF5E-E4DFC82C9C17}" destId="{B14A2454-055E-4AA8-AF5D-96D43F0B5FE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2D8869-2C02-46D5-A9B3-52A090E16841}" type="doc">
      <dgm:prSet loTypeId="urn:microsoft.com/office/officeart/2018/5/layout/IconLeaf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E264EB01-485C-4C58-A0FF-5AB3B1371308}">
      <dgm:prSet/>
      <dgm:spPr/>
      <dgm:t>
        <a:bodyPr/>
        <a:lstStyle/>
        <a:p>
          <a:pPr>
            <a:defRPr cap="all"/>
          </a:pPr>
          <a:r>
            <a:rPr lang="tr-TR" dirty="0"/>
            <a:t>IncIneratIon </a:t>
          </a:r>
          <a:endParaRPr lang="en-US" dirty="0"/>
        </a:p>
      </dgm:t>
    </dgm:pt>
    <dgm:pt modelId="{584C0E31-F51B-43E2-8167-C74528D1AFF3}" type="parTrans" cxnId="{08C0945F-812B-437D-AA94-FDF8F879C5AF}">
      <dgm:prSet/>
      <dgm:spPr/>
      <dgm:t>
        <a:bodyPr/>
        <a:lstStyle/>
        <a:p>
          <a:endParaRPr lang="en-US"/>
        </a:p>
      </dgm:t>
    </dgm:pt>
    <dgm:pt modelId="{EAE3A72B-EB37-4667-9C00-E3D4F4CED2D9}" type="sibTrans" cxnId="{08C0945F-812B-437D-AA94-FDF8F879C5AF}">
      <dgm:prSet/>
      <dgm:spPr/>
      <dgm:t>
        <a:bodyPr/>
        <a:lstStyle/>
        <a:p>
          <a:endParaRPr lang="en-US"/>
        </a:p>
      </dgm:t>
    </dgm:pt>
    <dgm:pt modelId="{C7ACF6BF-87A8-448E-B868-38A4C0D1112E}">
      <dgm:prSet/>
      <dgm:spPr/>
      <dgm:t>
        <a:bodyPr/>
        <a:lstStyle/>
        <a:p>
          <a:pPr>
            <a:defRPr cap="all"/>
          </a:pPr>
          <a:r>
            <a:rPr lang="tr-TR" dirty="0"/>
            <a:t>ChemIcal DIsInfectIon</a:t>
          </a:r>
          <a:endParaRPr lang="en-US" dirty="0"/>
        </a:p>
      </dgm:t>
    </dgm:pt>
    <dgm:pt modelId="{104F8815-F575-48A4-B4FD-B5ACD3D407D2}" type="parTrans" cxnId="{A5E6022B-6171-4765-9150-DEFC3BA3FF7A}">
      <dgm:prSet/>
      <dgm:spPr/>
      <dgm:t>
        <a:bodyPr/>
        <a:lstStyle/>
        <a:p>
          <a:endParaRPr lang="en-US"/>
        </a:p>
      </dgm:t>
    </dgm:pt>
    <dgm:pt modelId="{CAC6E493-AEF7-4DC7-877F-0D1DA9A7420D}" type="sibTrans" cxnId="{A5E6022B-6171-4765-9150-DEFC3BA3FF7A}">
      <dgm:prSet/>
      <dgm:spPr/>
      <dgm:t>
        <a:bodyPr/>
        <a:lstStyle/>
        <a:p>
          <a:endParaRPr lang="en-US"/>
        </a:p>
      </dgm:t>
    </dgm:pt>
    <dgm:pt modelId="{F00C6C08-B797-4F08-95F6-CC8AB12CCBFF}">
      <dgm:prSet/>
      <dgm:spPr/>
      <dgm:t>
        <a:bodyPr/>
        <a:lstStyle/>
        <a:p>
          <a:pPr>
            <a:defRPr cap="all"/>
          </a:pPr>
          <a:r>
            <a:rPr lang="tr-TR"/>
            <a:t>Wet &amp;dry thermal treatment </a:t>
          </a:r>
          <a:endParaRPr lang="en-US"/>
        </a:p>
      </dgm:t>
    </dgm:pt>
    <dgm:pt modelId="{057A0BC7-B623-4B0D-AEC8-C19B56715CAF}" type="parTrans" cxnId="{CF692246-54A9-47B8-AD75-3BB2EA783C95}">
      <dgm:prSet/>
      <dgm:spPr/>
      <dgm:t>
        <a:bodyPr/>
        <a:lstStyle/>
        <a:p>
          <a:endParaRPr lang="en-US"/>
        </a:p>
      </dgm:t>
    </dgm:pt>
    <dgm:pt modelId="{6F42EF8C-A3F3-461A-98D5-4A3A50DCC734}" type="sibTrans" cxnId="{CF692246-54A9-47B8-AD75-3BB2EA783C95}">
      <dgm:prSet/>
      <dgm:spPr/>
      <dgm:t>
        <a:bodyPr/>
        <a:lstStyle/>
        <a:p>
          <a:endParaRPr lang="en-US"/>
        </a:p>
      </dgm:t>
    </dgm:pt>
    <dgm:pt modelId="{BB6DC293-A46B-4B2F-ADBE-8D1CCD5CCE5F}">
      <dgm:prSet/>
      <dgm:spPr/>
      <dgm:t>
        <a:bodyPr/>
        <a:lstStyle/>
        <a:p>
          <a:pPr>
            <a:defRPr cap="all"/>
          </a:pPr>
          <a:r>
            <a:rPr lang="tr-TR" dirty="0"/>
            <a:t>MIcrowave IrradIatIon </a:t>
          </a:r>
          <a:endParaRPr lang="en-US" dirty="0"/>
        </a:p>
      </dgm:t>
    </dgm:pt>
    <dgm:pt modelId="{5AB6E103-8939-4BD3-818F-5D1F2112AC49}" type="parTrans" cxnId="{98C62BDA-0DAB-4185-A4FF-B42F9D2EAA48}">
      <dgm:prSet/>
      <dgm:spPr/>
      <dgm:t>
        <a:bodyPr/>
        <a:lstStyle/>
        <a:p>
          <a:endParaRPr lang="en-US"/>
        </a:p>
      </dgm:t>
    </dgm:pt>
    <dgm:pt modelId="{E812703A-B618-413D-8F50-2D401C805D0F}" type="sibTrans" cxnId="{98C62BDA-0DAB-4185-A4FF-B42F9D2EAA48}">
      <dgm:prSet/>
      <dgm:spPr/>
      <dgm:t>
        <a:bodyPr/>
        <a:lstStyle/>
        <a:p>
          <a:endParaRPr lang="en-US"/>
        </a:p>
      </dgm:t>
    </dgm:pt>
    <dgm:pt modelId="{70551586-BD2C-4061-92AB-396B9F4B2E52}">
      <dgm:prSet/>
      <dgm:spPr/>
      <dgm:t>
        <a:bodyPr/>
        <a:lstStyle/>
        <a:p>
          <a:pPr>
            <a:defRPr cap="all"/>
          </a:pPr>
          <a:r>
            <a:rPr lang="tr-TR" dirty="0"/>
            <a:t>Land dIsposal </a:t>
          </a:r>
          <a:endParaRPr lang="en-US" dirty="0"/>
        </a:p>
      </dgm:t>
    </dgm:pt>
    <dgm:pt modelId="{679BD91B-756C-48CE-AF69-3FFB1B08F445}" type="parTrans" cxnId="{CCF4471B-87B5-4247-9033-B50C11BA4EFB}">
      <dgm:prSet/>
      <dgm:spPr/>
      <dgm:t>
        <a:bodyPr/>
        <a:lstStyle/>
        <a:p>
          <a:endParaRPr lang="en-US"/>
        </a:p>
      </dgm:t>
    </dgm:pt>
    <dgm:pt modelId="{65E30967-5E6B-4841-9039-ED9E98CD808A}" type="sibTrans" cxnId="{CCF4471B-87B5-4247-9033-B50C11BA4EFB}">
      <dgm:prSet/>
      <dgm:spPr/>
      <dgm:t>
        <a:bodyPr/>
        <a:lstStyle/>
        <a:p>
          <a:endParaRPr lang="en-US"/>
        </a:p>
      </dgm:t>
    </dgm:pt>
    <dgm:pt modelId="{1EE8B86A-8964-4E0C-842E-236E5A2C1596}">
      <dgm:prSet/>
      <dgm:spPr/>
      <dgm:t>
        <a:bodyPr/>
        <a:lstStyle/>
        <a:p>
          <a:pPr>
            <a:defRPr cap="all"/>
          </a:pPr>
          <a:r>
            <a:rPr lang="tr-TR" dirty="0"/>
            <a:t>InertIzatIon</a:t>
          </a:r>
          <a:endParaRPr lang="en-US" dirty="0"/>
        </a:p>
      </dgm:t>
    </dgm:pt>
    <dgm:pt modelId="{1319066F-2EB7-4985-9289-58A3145B9AEB}" type="parTrans" cxnId="{C3DFE108-552A-41A8-A919-2420A2789230}">
      <dgm:prSet/>
      <dgm:spPr/>
      <dgm:t>
        <a:bodyPr/>
        <a:lstStyle/>
        <a:p>
          <a:endParaRPr lang="en-US"/>
        </a:p>
      </dgm:t>
    </dgm:pt>
    <dgm:pt modelId="{D0A10440-87D4-4A5C-A21C-E2AE80A94F30}" type="sibTrans" cxnId="{C3DFE108-552A-41A8-A919-2420A2789230}">
      <dgm:prSet/>
      <dgm:spPr/>
      <dgm:t>
        <a:bodyPr/>
        <a:lstStyle/>
        <a:p>
          <a:endParaRPr lang="en-US"/>
        </a:p>
      </dgm:t>
    </dgm:pt>
    <dgm:pt modelId="{4948FD5F-F018-499D-BC5E-1E81E04E1BEA}" type="pres">
      <dgm:prSet presAssocID="{042D8869-2C02-46D5-A9B3-52A090E16841}" presName="root" presStyleCnt="0">
        <dgm:presLayoutVars>
          <dgm:dir/>
          <dgm:resizeHandles val="exact"/>
        </dgm:presLayoutVars>
      </dgm:prSet>
      <dgm:spPr/>
    </dgm:pt>
    <dgm:pt modelId="{24A3676C-8C99-4ACC-8EA1-7ACBD1F28AC4}" type="pres">
      <dgm:prSet presAssocID="{E264EB01-485C-4C58-A0FF-5AB3B1371308}" presName="compNode" presStyleCnt="0"/>
      <dgm:spPr/>
    </dgm:pt>
    <dgm:pt modelId="{B32EB814-5F76-4201-9E7C-EF8BCBF9E7BD}" type="pres">
      <dgm:prSet presAssocID="{E264EB01-485C-4C58-A0FF-5AB3B1371308}" presName="iconBgRect" presStyleLbl="bgShp" presStyleIdx="0" presStyleCnt="6"/>
      <dgm:spPr>
        <a:prstGeom prst="round2DiagRect">
          <a:avLst>
            <a:gd name="adj1" fmla="val 29727"/>
            <a:gd name="adj2" fmla="val 0"/>
          </a:avLst>
        </a:prstGeom>
      </dgm:spPr>
    </dgm:pt>
    <dgm:pt modelId="{4F9F2D2D-3225-4D9F-9A82-1418F42F6434}" type="pres">
      <dgm:prSet presAssocID="{E264EB01-485C-4C58-A0FF-5AB3B13713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ycle Sign"/>
        </a:ext>
      </dgm:extLst>
    </dgm:pt>
    <dgm:pt modelId="{3CDCBAF1-20F6-48E3-BE9D-6A44072CB90C}" type="pres">
      <dgm:prSet presAssocID="{E264EB01-485C-4C58-A0FF-5AB3B1371308}" presName="spaceRect" presStyleCnt="0"/>
      <dgm:spPr/>
    </dgm:pt>
    <dgm:pt modelId="{0D434637-B80E-4731-8175-378941D947A1}" type="pres">
      <dgm:prSet presAssocID="{E264EB01-485C-4C58-A0FF-5AB3B1371308}" presName="textRect" presStyleLbl="revTx" presStyleIdx="0" presStyleCnt="6">
        <dgm:presLayoutVars>
          <dgm:chMax val="1"/>
          <dgm:chPref val="1"/>
        </dgm:presLayoutVars>
      </dgm:prSet>
      <dgm:spPr/>
    </dgm:pt>
    <dgm:pt modelId="{461123C6-7979-409E-B7EE-88D8DE67C45B}" type="pres">
      <dgm:prSet presAssocID="{EAE3A72B-EB37-4667-9C00-E3D4F4CED2D9}" presName="sibTrans" presStyleCnt="0"/>
      <dgm:spPr/>
    </dgm:pt>
    <dgm:pt modelId="{1D6B202C-BA31-40FD-8344-E83DBC48B6CE}" type="pres">
      <dgm:prSet presAssocID="{C7ACF6BF-87A8-448E-B868-38A4C0D1112E}" presName="compNode" presStyleCnt="0"/>
      <dgm:spPr/>
    </dgm:pt>
    <dgm:pt modelId="{7150A6C1-1541-46CA-8430-65E6BAD656B9}" type="pres">
      <dgm:prSet presAssocID="{C7ACF6BF-87A8-448E-B868-38A4C0D1112E}" presName="iconBgRect" presStyleLbl="bgShp" presStyleIdx="1" presStyleCnt="6"/>
      <dgm:spPr>
        <a:prstGeom prst="round2DiagRect">
          <a:avLst>
            <a:gd name="adj1" fmla="val 29727"/>
            <a:gd name="adj2" fmla="val 0"/>
          </a:avLst>
        </a:prstGeom>
      </dgm:spPr>
    </dgm:pt>
    <dgm:pt modelId="{0C42FE5E-9BF1-4EB3-9C02-29B98B5CB27A}" type="pres">
      <dgm:prSet presAssocID="{C7ACF6BF-87A8-448E-B868-38A4C0D1112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Sign"/>
        </a:ext>
      </dgm:extLst>
    </dgm:pt>
    <dgm:pt modelId="{20FBEC24-C1D8-4E3E-99DF-4839639B2FA4}" type="pres">
      <dgm:prSet presAssocID="{C7ACF6BF-87A8-448E-B868-38A4C0D1112E}" presName="spaceRect" presStyleCnt="0"/>
      <dgm:spPr/>
    </dgm:pt>
    <dgm:pt modelId="{AF182D20-AD4C-4D93-8614-0558809D5EDF}" type="pres">
      <dgm:prSet presAssocID="{C7ACF6BF-87A8-448E-B868-38A4C0D1112E}" presName="textRect" presStyleLbl="revTx" presStyleIdx="1" presStyleCnt="6">
        <dgm:presLayoutVars>
          <dgm:chMax val="1"/>
          <dgm:chPref val="1"/>
        </dgm:presLayoutVars>
      </dgm:prSet>
      <dgm:spPr/>
    </dgm:pt>
    <dgm:pt modelId="{74F41D42-0E71-4E3B-A916-98CCA19CD4A4}" type="pres">
      <dgm:prSet presAssocID="{CAC6E493-AEF7-4DC7-877F-0D1DA9A7420D}" presName="sibTrans" presStyleCnt="0"/>
      <dgm:spPr/>
    </dgm:pt>
    <dgm:pt modelId="{EE431FD7-9EAA-4B87-BA49-21D92D4F3984}" type="pres">
      <dgm:prSet presAssocID="{F00C6C08-B797-4F08-95F6-CC8AB12CCBFF}" presName="compNode" presStyleCnt="0"/>
      <dgm:spPr/>
    </dgm:pt>
    <dgm:pt modelId="{FA59D971-D693-4B0C-BD6A-0B60DFC6A57B}" type="pres">
      <dgm:prSet presAssocID="{F00C6C08-B797-4F08-95F6-CC8AB12CCBFF}" presName="iconBgRect" presStyleLbl="bgShp" presStyleIdx="2" presStyleCnt="6"/>
      <dgm:spPr>
        <a:prstGeom prst="round2DiagRect">
          <a:avLst>
            <a:gd name="adj1" fmla="val 29727"/>
            <a:gd name="adj2" fmla="val 0"/>
          </a:avLst>
        </a:prstGeom>
      </dgm:spPr>
    </dgm:pt>
    <dgm:pt modelId="{91F7E424-458F-4A9A-816C-2A83D0374DC2}" type="pres">
      <dgm:prSet presAssocID="{F00C6C08-B797-4F08-95F6-CC8AB12CCBF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D8318C92-9470-4CEC-8CD7-10C0A73FD952}" type="pres">
      <dgm:prSet presAssocID="{F00C6C08-B797-4F08-95F6-CC8AB12CCBFF}" presName="spaceRect" presStyleCnt="0"/>
      <dgm:spPr/>
    </dgm:pt>
    <dgm:pt modelId="{B33821CA-2418-4325-BD8F-D129323FFAEC}" type="pres">
      <dgm:prSet presAssocID="{F00C6C08-B797-4F08-95F6-CC8AB12CCBFF}" presName="textRect" presStyleLbl="revTx" presStyleIdx="2" presStyleCnt="6">
        <dgm:presLayoutVars>
          <dgm:chMax val="1"/>
          <dgm:chPref val="1"/>
        </dgm:presLayoutVars>
      </dgm:prSet>
      <dgm:spPr/>
    </dgm:pt>
    <dgm:pt modelId="{E7A33E40-F1B0-452B-AC80-CAC409A28490}" type="pres">
      <dgm:prSet presAssocID="{6F42EF8C-A3F3-461A-98D5-4A3A50DCC734}" presName="sibTrans" presStyleCnt="0"/>
      <dgm:spPr/>
    </dgm:pt>
    <dgm:pt modelId="{4D97D1A5-451B-42A8-BC44-D6CC6C78DAF9}" type="pres">
      <dgm:prSet presAssocID="{BB6DC293-A46B-4B2F-ADBE-8D1CCD5CCE5F}" presName="compNode" presStyleCnt="0"/>
      <dgm:spPr/>
    </dgm:pt>
    <dgm:pt modelId="{FCDC80CB-7A49-4A4E-AE9D-0E6FCA6DE865}" type="pres">
      <dgm:prSet presAssocID="{BB6DC293-A46B-4B2F-ADBE-8D1CCD5CCE5F}" presName="iconBgRect" presStyleLbl="bgShp" presStyleIdx="3" presStyleCnt="6"/>
      <dgm:spPr>
        <a:prstGeom prst="round2DiagRect">
          <a:avLst>
            <a:gd name="adj1" fmla="val 29727"/>
            <a:gd name="adj2" fmla="val 0"/>
          </a:avLst>
        </a:prstGeom>
      </dgm:spPr>
    </dgm:pt>
    <dgm:pt modelId="{BD8563B7-CF72-41AB-A575-C93EA715BE5A}" type="pres">
      <dgm:prSet presAssocID="{BB6DC293-A46B-4B2F-ADBE-8D1CCD5CCE5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active"/>
        </a:ext>
      </dgm:extLst>
    </dgm:pt>
    <dgm:pt modelId="{1097C1D6-D83C-43C1-A28C-B59A73F050BB}" type="pres">
      <dgm:prSet presAssocID="{BB6DC293-A46B-4B2F-ADBE-8D1CCD5CCE5F}" presName="spaceRect" presStyleCnt="0"/>
      <dgm:spPr/>
    </dgm:pt>
    <dgm:pt modelId="{9C66B38A-358C-4C8C-AADD-6137CC326EEF}" type="pres">
      <dgm:prSet presAssocID="{BB6DC293-A46B-4B2F-ADBE-8D1CCD5CCE5F}" presName="textRect" presStyleLbl="revTx" presStyleIdx="3" presStyleCnt="6">
        <dgm:presLayoutVars>
          <dgm:chMax val="1"/>
          <dgm:chPref val="1"/>
        </dgm:presLayoutVars>
      </dgm:prSet>
      <dgm:spPr/>
    </dgm:pt>
    <dgm:pt modelId="{F2912964-C1D9-4C97-9D68-78F72DDB140F}" type="pres">
      <dgm:prSet presAssocID="{E812703A-B618-413D-8F50-2D401C805D0F}" presName="sibTrans" presStyleCnt="0"/>
      <dgm:spPr/>
    </dgm:pt>
    <dgm:pt modelId="{31E4F8F8-4FCF-43E2-9BDC-647082AE0B0C}" type="pres">
      <dgm:prSet presAssocID="{70551586-BD2C-4061-92AB-396B9F4B2E52}" presName="compNode" presStyleCnt="0"/>
      <dgm:spPr/>
    </dgm:pt>
    <dgm:pt modelId="{1D647262-EFEC-4C7C-891D-C2CFFFC7D16A}" type="pres">
      <dgm:prSet presAssocID="{70551586-BD2C-4061-92AB-396B9F4B2E52}" presName="iconBgRect" presStyleLbl="bgShp" presStyleIdx="4" presStyleCnt="6"/>
      <dgm:spPr>
        <a:prstGeom prst="round2DiagRect">
          <a:avLst>
            <a:gd name="adj1" fmla="val 29727"/>
            <a:gd name="adj2" fmla="val 0"/>
          </a:avLst>
        </a:prstGeom>
      </dgm:spPr>
    </dgm:pt>
    <dgm:pt modelId="{69F5188E-7558-47FD-B167-C63F0D212488}" type="pres">
      <dgm:prSet presAssocID="{70551586-BD2C-4061-92AB-396B9F4B2E5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cycle"/>
        </a:ext>
      </dgm:extLst>
    </dgm:pt>
    <dgm:pt modelId="{D45874EE-7506-483F-AF44-82D1F403E18C}" type="pres">
      <dgm:prSet presAssocID="{70551586-BD2C-4061-92AB-396B9F4B2E52}" presName="spaceRect" presStyleCnt="0"/>
      <dgm:spPr/>
    </dgm:pt>
    <dgm:pt modelId="{1B63E6B1-B3A3-493B-BE6A-CF367824CBC9}" type="pres">
      <dgm:prSet presAssocID="{70551586-BD2C-4061-92AB-396B9F4B2E52}" presName="textRect" presStyleLbl="revTx" presStyleIdx="4" presStyleCnt="6">
        <dgm:presLayoutVars>
          <dgm:chMax val="1"/>
          <dgm:chPref val="1"/>
        </dgm:presLayoutVars>
      </dgm:prSet>
      <dgm:spPr/>
    </dgm:pt>
    <dgm:pt modelId="{D2B7D2A4-3295-4E94-9257-AC0B54FE8578}" type="pres">
      <dgm:prSet presAssocID="{65E30967-5E6B-4841-9039-ED9E98CD808A}" presName="sibTrans" presStyleCnt="0"/>
      <dgm:spPr/>
    </dgm:pt>
    <dgm:pt modelId="{E2D58056-E1CC-46F6-B5E0-11B3FD4DA7A9}" type="pres">
      <dgm:prSet presAssocID="{1EE8B86A-8964-4E0C-842E-236E5A2C1596}" presName="compNode" presStyleCnt="0"/>
      <dgm:spPr/>
    </dgm:pt>
    <dgm:pt modelId="{22FD2E6E-746B-4E58-80E1-7372EDD5F993}" type="pres">
      <dgm:prSet presAssocID="{1EE8B86A-8964-4E0C-842E-236E5A2C1596}" presName="iconBgRect" presStyleLbl="bgShp" presStyleIdx="5" presStyleCnt="6"/>
      <dgm:spPr>
        <a:prstGeom prst="round2DiagRect">
          <a:avLst>
            <a:gd name="adj1" fmla="val 29727"/>
            <a:gd name="adj2" fmla="val 0"/>
          </a:avLst>
        </a:prstGeom>
      </dgm:spPr>
    </dgm:pt>
    <dgm:pt modelId="{0735A7A2-61DB-438D-AA7C-5069F3C898BC}" type="pres">
      <dgm:prSet presAssocID="{1EE8B86A-8964-4E0C-842E-236E5A2C15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ind Chime"/>
        </a:ext>
      </dgm:extLst>
    </dgm:pt>
    <dgm:pt modelId="{C9449C3E-38C3-44A5-8FE7-EF15AFC3C4BD}" type="pres">
      <dgm:prSet presAssocID="{1EE8B86A-8964-4E0C-842E-236E5A2C1596}" presName="spaceRect" presStyleCnt="0"/>
      <dgm:spPr/>
    </dgm:pt>
    <dgm:pt modelId="{2835787C-6760-44BD-8F26-D08A5AEEB8F9}" type="pres">
      <dgm:prSet presAssocID="{1EE8B86A-8964-4E0C-842E-236E5A2C1596}" presName="textRect" presStyleLbl="revTx" presStyleIdx="5" presStyleCnt="6">
        <dgm:presLayoutVars>
          <dgm:chMax val="1"/>
          <dgm:chPref val="1"/>
        </dgm:presLayoutVars>
      </dgm:prSet>
      <dgm:spPr/>
    </dgm:pt>
  </dgm:ptLst>
  <dgm:cxnLst>
    <dgm:cxn modelId="{C3DFE108-552A-41A8-A919-2420A2789230}" srcId="{042D8869-2C02-46D5-A9B3-52A090E16841}" destId="{1EE8B86A-8964-4E0C-842E-236E5A2C1596}" srcOrd="5" destOrd="0" parTransId="{1319066F-2EB7-4985-9289-58A3145B9AEB}" sibTransId="{D0A10440-87D4-4A5C-A21C-E2AE80A94F30}"/>
    <dgm:cxn modelId="{FB16650E-A528-40E2-803E-8223553A1A71}" type="presOf" srcId="{C7ACF6BF-87A8-448E-B868-38A4C0D1112E}" destId="{AF182D20-AD4C-4D93-8614-0558809D5EDF}" srcOrd="0" destOrd="0" presId="urn:microsoft.com/office/officeart/2018/5/layout/IconLeafLabelList"/>
    <dgm:cxn modelId="{CCF4471B-87B5-4247-9033-B50C11BA4EFB}" srcId="{042D8869-2C02-46D5-A9B3-52A090E16841}" destId="{70551586-BD2C-4061-92AB-396B9F4B2E52}" srcOrd="4" destOrd="0" parTransId="{679BD91B-756C-48CE-AF69-3FFB1B08F445}" sibTransId="{65E30967-5E6B-4841-9039-ED9E98CD808A}"/>
    <dgm:cxn modelId="{A5E6022B-6171-4765-9150-DEFC3BA3FF7A}" srcId="{042D8869-2C02-46D5-A9B3-52A090E16841}" destId="{C7ACF6BF-87A8-448E-B868-38A4C0D1112E}" srcOrd="1" destOrd="0" parTransId="{104F8815-F575-48A4-B4FD-B5ACD3D407D2}" sibTransId="{CAC6E493-AEF7-4DC7-877F-0D1DA9A7420D}"/>
    <dgm:cxn modelId="{FE9BA13A-3C6E-4040-8669-BEC2AC694FCB}" type="presOf" srcId="{70551586-BD2C-4061-92AB-396B9F4B2E52}" destId="{1B63E6B1-B3A3-493B-BE6A-CF367824CBC9}" srcOrd="0" destOrd="0" presId="urn:microsoft.com/office/officeart/2018/5/layout/IconLeafLabelList"/>
    <dgm:cxn modelId="{08C0945F-812B-437D-AA94-FDF8F879C5AF}" srcId="{042D8869-2C02-46D5-A9B3-52A090E16841}" destId="{E264EB01-485C-4C58-A0FF-5AB3B1371308}" srcOrd="0" destOrd="0" parTransId="{584C0E31-F51B-43E2-8167-C74528D1AFF3}" sibTransId="{EAE3A72B-EB37-4667-9C00-E3D4F4CED2D9}"/>
    <dgm:cxn modelId="{CF692246-54A9-47B8-AD75-3BB2EA783C95}" srcId="{042D8869-2C02-46D5-A9B3-52A090E16841}" destId="{F00C6C08-B797-4F08-95F6-CC8AB12CCBFF}" srcOrd="2" destOrd="0" parTransId="{057A0BC7-B623-4B0D-AEC8-C19B56715CAF}" sibTransId="{6F42EF8C-A3F3-461A-98D5-4A3A50DCC734}"/>
    <dgm:cxn modelId="{FACD9A83-CE89-43DA-B1C7-577C1D579526}" type="presOf" srcId="{BB6DC293-A46B-4B2F-ADBE-8D1CCD5CCE5F}" destId="{9C66B38A-358C-4C8C-AADD-6137CC326EEF}" srcOrd="0" destOrd="0" presId="urn:microsoft.com/office/officeart/2018/5/layout/IconLeafLabelList"/>
    <dgm:cxn modelId="{94A7D697-E661-400A-BB85-8874C0377BDA}" type="presOf" srcId="{F00C6C08-B797-4F08-95F6-CC8AB12CCBFF}" destId="{B33821CA-2418-4325-BD8F-D129323FFAEC}" srcOrd="0" destOrd="0" presId="urn:microsoft.com/office/officeart/2018/5/layout/IconLeafLabelList"/>
    <dgm:cxn modelId="{21EBCD9F-8614-4FF4-9D7C-90E72301B416}" type="presOf" srcId="{042D8869-2C02-46D5-A9B3-52A090E16841}" destId="{4948FD5F-F018-499D-BC5E-1E81E04E1BEA}" srcOrd="0" destOrd="0" presId="urn:microsoft.com/office/officeart/2018/5/layout/IconLeafLabelList"/>
    <dgm:cxn modelId="{4AC6CBCE-EF86-4451-829E-02BC509D4F12}" type="presOf" srcId="{E264EB01-485C-4C58-A0FF-5AB3B1371308}" destId="{0D434637-B80E-4731-8175-378941D947A1}" srcOrd="0" destOrd="0" presId="urn:microsoft.com/office/officeart/2018/5/layout/IconLeafLabelList"/>
    <dgm:cxn modelId="{98C62BDA-0DAB-4185-A4FF-B42F9D2EAA48}" srcId="{042D8869-2C02-46D5-A9B3-52A090E16841}" destId="{BB6DC293-A46B-4B2F-ADBE-8D1CCD5CCE5F}" srcOrd="3" destOrd="0" parTransId="{5AB6E103-8939-4BD3-818F-5D1F2112AC49}" sibTransId="{E812703A-B618-413D-8F50-2D401C805D0F}"/>
    <dgm:cxn modelId="{1F3360F1-F705-4A7C-B105-58980FEB7FE0}" type="presOf" srcId="{1EE8B86A-8964-4E0C-842E-236E5A2C1596}" destId="{2835787C-6760-44BD-8F26-D08A5AEEB8F9}" srcOrd="0" destOrd="0" presId="urn:microsoft.com/office/officeart/2018/5/layout/IconLeafLabelList"/>
    <dgm:cxn modelId="{66EF0892-2098-494C-9854-CDC08DFA1D7B}" type="presParOf" srcId="{4948FD5F-F018-499D-BC5E-1E81E04E1BEA}" destId="{24A3676C-8C99-4ACC-8EA1-7ACBD1F28AC4}" srcOrd="0" destOrd="0" presId="urn:microsoft.com/office/officeart/2018/5/layout/IconLeafLabelList"/>
    <dgm:cxn modelId="{BE6C25E1-206E-4972-B460-100EB940A93A}" type="presParOf" srcId="{24A3676C-8C99-4ACC-8EA1-7ACBD1F28AC4}" destId="{B32EB814-5F76-4201-9E7C-EF8BCBF9E7BD}" srcOrd="0" destOrd="0" presId="urn:microsoft.com/office/officeart/2018/5/layout/IconLeafLabelList"/>
    <dgm:cxn modelId="{DC20473C-823B-4C19-BA0F-576728C3E43C}" type="presParOf" srcId="{24A3676C-8C99-4ACC-8EA1-7ACBD1F28AC4}" destId="{4F9F2D2D-3225-4D9F-9A82-1418F42F6434}" srcOrd="1" destOrd="0" presId="urn:microsoft.com/office/officeart/2018/5/layout/IconLeafLabelList"/>
    <dgm:cxn modelId="{6CB628F4-3FCB-4642-AFCB-490C933D5409}" type="presParOf" srcId="{24A3676C-8C99-4ACC-8EA1-7ACBD1F28AC4}" destId="{3CDCBAF1-20F6-48E3-BE9D-6A44072CB90C}" srcOrd="2" destOrd="0" presId="urn:microsoft.com/office/officeart/2018/5/layout/IconLeafLabelList"/>
    <dgm:cxn modelId="{58C286D4-1277-4A6A-826A-2E0741A08079}" type="presParOf" srcId="{24A3676C-8C99-4ACC-8EA1-7ACBD1F28AC4}" destId="{0D434637-B80E-4731-8175-378941D947A1}" srcOrd="3" destOrd="0" presId="urn:microsoft.com/office/officeart/2018/5/layout/IconLeafLabelList"/>
    <dgm:cxn modelId="{A81DAAE7-59B2-4D0F-B5E0-0D1B108AF7D2}" type="presParOf" srcId="{4948FD5F-F018-499D-BC5E-1E81E04E1BEA}" destId="{461123C6-7979-409E-B7EE-88D8DE67C45B}" srcOrd="1" destOrd="0" presId="urn:microsoft.com/office/officeart/2018/5/layout/IconLeafLabelList"/>
    <dgm:cxn modelId="{C8D98881-B6F9-4EF4-AF3E-FCA49FDB6904}" type="presParOf" srcId="{4948FD5F-F018-499D-BC5E-1E81E04E1BEA}" destId="{1D6B202C-BA31-40FD-8344-E83DBC48B6CE}" srcOrd="2" destOrd="0" presId="urn:microsoft.com/office/officeart/2018/5/layout/IconLeafLabelList"/>
    <dgm:cxn modelId="{9EBBC2A7-1DE8-4E54-A314-0D1D74B19C24}" type="presParOf" srcId="{1D6B202C-BA31-40FD-8344-E83DBC48B6CE}" destId="{7150A6C1-1541-46CA-8430-65E6BAD656B9}" srcOrd="0" destOrd="0" presId="urn:microsoft.com/office/officeart/2018/5/layout/IconLeafLabelList"/>
    <dgm:cxn modelId="{17F45801-260E-4D2C-A332-BC556ADABED1}" type="presParOf" srcId="{1D6B202C-BA31-40FD-8344-E83DBC48B6CE}" destId="{0C42FE5E-9BF1-4EB3-9C02-29B98B5CB27A}" srcOrd="1" destOrd="0" presId="urn:microsoft.com/office/officeart/2018/5/layout/IconLeafLabelList"/>
    <dgm:cxn modelId="{652FF0FA-D0A0-4CE2-AA9B-472AF5E27D3A}" type="presParOf" srcId="{1D6B202C-BA31-40FD-8344-E83DBC48B6CE}" destId="{20FBEC24-C1D8-4E3E-99DF-4839639B2FA4}" srcOrd="2" destOrd="0" presId="urn:microsoft.com/office/officeart/2018/5/layout/IconLeafLabelList"/>
    <dgm:cxn modelId="{34D5ABF8-B1BC-4724-A676-40C10DAA10F7}" type="presParOf" srcId="{1D6B202C-BA31-40FD-8344-E83DBC48B6CE}" destId="{AF182D20-AD4C-4D93-8614-0558809D5EDF}" srcOrd="3" destOrd="0" presId="urn:microsoft.com/office/officeart/2018/5/layout/IconLeafLabelList"/>
    <dgm:cxn modelId="{A1A40D0D-1F09-4EAA-A88B-5AA41232EED2}" type="presParOf" srcId="{4948FD5F-F018-499D-BC5E-1E81E04E1BEA}" destId="{74F41D42-0E71-4E3B-A916-98CCA19CD4A4}" srcOrd="3" destOrd="0" presId="urn:microsoft.com/office/officeart/2018/5/layout/IconLeafLabelList"/>
    <dgm:cxn modelId="{C152D1DD-4FAE-4200-8BD2-4AADAE0C73A8}" type="presParOf" srcId="{4948FD5F-F018-499D-BC5E-1E81E04E1BEA}" destId="{EE431FD7-9EAA-4B87-BA49-21D92D4F3984}" srcOrd="4" destOrd="0" presId="urn:microsoft.com/office/officeart/2018/5/layout/IconLeafLabelList"/>
    <dgm:cxn modelId="{21BA287F-450D-4EA0-BF34-EBA4E9DA4C78}" type="presParOf" srcId="{EE431FD7-9EAA-4B87-BA49-21D92D4F3984}" destId="{FA59D971-D693-4B0C-BD6A-0B60DFC6A57B}" srcOrd="0" destOrd="0" presId="urn:microsoft.com/office/officeart/2018/5/layout/IconLeafLabelList"/>
    <dgm:cxn modelId="{531E0523-A92D-40D4-B25B-B649D5F7FA8A}" type="presParOf" srcId="{EE431FD7-9EAA-4B87-BA49-21D92D4F3984}" destId="{91F7E424-458F-4A9A-816C-2A83D0374DC2}" srcOrd="1" destOrd="0" presId="urn:microsoft.com/office/officeart/2018/5/layout/IconLeafLabelList"/>
    <dgm:cxn modelId="{779AF4CD-9A45-49EC-AC50-FC12FB048AC4}" type="presParOf" srcId="{EE431FD7-9EAA-4B87-BA49-21D92D4F3984}" destId="{D8318C92-9470-4CEC-8CD7-10C0A73FD952}" srcOrd="2" destOrd="0" presId="urn:microsoft.com/office/officeart/2018/5/layout/IconLeafLabelList"/>
    <dgm:cxn modelId="{9F6FCE7B-F6E9-4ACF-9D59-4BD801EA2638}" type="presParOf" srcId="{EE431FD7-9EAA-4B87-BA49-21D92D4F3984}" destId="{B33821CA-2418-4325-BD8F-D129323FFAEC}" srcOrd="3" destOrd="0" presId="urn:microsoft.com/office/officeart/2018/5/layout/IconLeafLabelList"/>
    <dgm:cxn modelId="{813200B6-90E8-4FE3-9CA4-0BBC6B218269}" type="presParOf" srcId="{4948FD5F-F018-499D-BC5E-1E81E04E1BEA}" destId="{E7A33E40-F1B0-452B-AC80-CAC409A28490}" srcOrd="5" destOrd="0" presId="urn:microsoft.com/office/officeart/2018/5/layout/IconLeafLabelList"/>
    <dgm:cxn modelId="{8F3D022D-B1CA-4728-94A7-FACCA29C886D}" type="presParOf" srcId="{4948FD5F-F018-499D-BC5E-1E81E04E1BEA}" destId="{4D97D1A5-451B-42A8-BC44-D6CC6C78DAF9}" srcOrd="6" destOrd="0" presId="urn:microsoft.com/office/officeart/2018/5/layout/IconLeafLabelList"/>
    <dgm:cxn modelId="{D5961E48-0B9E-4E92-B8F3-4C8782775B29}" type="presParOf" srcId="{4D97D1A5-451B-42A8-BC44-D6CC6C78DAF9}" destId="{FCDC80CB-7A49-4A4E-AE9D-0E6FCA6DE865}" srcOrd="0" destOrd="0" presId="urn:microsoft.com/office/officeart/2018/5/layout/IconLeafLabelList"/>
    <dgm:cxn modelId="{501A316E-768E-4AB0-985F-238FD890922C}" type="presParOf" srcId="{4D97D1A5-451B-42A8-BC44-D6CC6C78DAF9}" destId="{BD8563B7-CF72-41AB-A575-C93EA715BE5A}" srcOrd="1" destOrd="0" presId="urn:microsoft.com/office/officeart/2018/5/layout/IconLeafLabelList"/>
    <dgm:cxn modelId="{EA1D6C40-A0AC-4F60-B665-1BD48E836B62}" type="presParOf" srcId="{4D97D1A5-451B-42A8-BC44-D6CC6C78DAF9}" destId="{1097C1D6-D83C-43C1-A28C-B59A73F050BB}" srcOrd="2" destOrd="0" presId="urn:microsoft.com/office/officeart/2018/5/layout/IconLeafLabelList"/>
    <dgm:cxn modelId="{246FF276-A171-4495-BCF6-1C259B266222}" type="presParOf" srcId="{4D97D1A5-451B-42A8-BC44-D6CC6C78DAF9}" destId="{9C66B38A-358C-4C8C-AADD-6137CC326EEF}" srcOrd="3" destOrd="0" presId="urn:microsoft.com/office/officeart/2018/5/layout/IconLeafLabelList"/>
    <dgm:cxn modelId="{B86140E3-DBDE-4D20-B29A-A3E1CC30D92B}" type="presParOf" srcId="{4948FD5F-F018-499D-BC5E-1E81E04E1BEA}" destId="{F2912964-C1D9-4C97-9D68-78F72DDB140F}" srcOrd="7" destOrd="0" presId="urn:microsoft.com/office/officeart/2018/5/layout/IconLeafLabelList"/>
    <dgm:cxn modelId="{8F93366A-360B-4A7A-96DA-43DB848BB291}" type="presParOf" srcId="{4948FD5F-F018-499D-BC5E-1E81E04E1BEA}" destId="{31E4F8F8-4FCF-43E2-9BDC-647082AE0B0C}" srcOrd="8" destOrd="0" presId="urn:microsoft.com/office/officeart/2018/5/layout/IconLeafLabelList"/>
    <dgm:cxn modelId="{EC1C9C2F-3F1B-44C8-B5F5-B0A617D8720A}" type="presParOf" srcId="{31E4F8F8-4FCF-43E2-9BDC-647082AE0B0C}" destId="{1D647262-EFEC-4C7C-891D-C2CFFFC7D16A}" srcOrd="0" destOrd="0" presId="urn:microsoft.com/office/officeart/2018/5/layout/IconLeafLabelList"/>
    <dgm:cxn modelId="{433E86CC-5C9A-442D-A716-1BB8E57E07A2}" type="presParOf" srcId="{31E4F8F8-4FCF-43E2-9BDC-647082AE0B0C}" destId="{69F5188E-7558-47FD-B167-C63F0D212488}" srcOrd="1" destOrd="0" presId="urn:microsoft.com/office/officeart/2018/5/layout/IconLeafLabelList"/>
    <dgm:cxn modelId="{6394117D-9ABA-4553-90C8-A87BBFC1113F}" type="presParOf" srcId="{31E4F8F8-4FCF-43E2-9BDC-647082AE0B0C}" destId="{D45874EE-7506-483F-AF44-82D1F403E18C}" srcOrd="2" destOrd="0" presId="urn:microsoft.com/office/officeart/2018/5/layout/IconLeafLabelList"/>
    <dgm:cxn modelId="{EF6D8305-3BE8-4924-A118-C4455E1C2FF8}" type="presParOf" srcId="{31E4F8F8-4FCF-43E2-9BDC-647082AE0B0C}" destId="{1B63E6B1-B3A3-493B-BE6A-CF367824CBC9}" srcOrd="3" destOrd="0" presId="urn:microsoft.com/office/officeart/2018/5/layout/IconLeafLabelList"/>
    <dgm:cxn modelId="{B84EAA01-C7A0-45E7-BF3D-A668486C156D}" type="presParOf" srcId="{4948FD5F-F018-499D-BC5E-1E81E04E1BEA}" destId="{D2B7D2A4-3295-4E94-9257-AC0B54FE8578}" srcOrd="9" destOrd="0" presId="urn:microsoft.com/office/officeart/2018/5/layout/IconLeafLabelList"/>
    <dgm:cxn modelId="{7AE4E0DC-C452-4568-8368-1E4BBAACFD96}" type="presParOf" srcId="{4948FD5F-F018-499D-BC5E-1E81E04E1BEA}" destId="{E2D58056-E1CC-46F6-B5E0-11B3FD4DA7A9}" srcOrd="10" destOrd="0" presId="urn:microsoft.com/office/officeart/2018/5/layout/IconLeafLabelList"/>
    <dgm:cxn modelId="{F672CFC7-B136-406A-978A-0A892B5AB728}" type="presParOf" srcId="{E2D58056-E1CC-46F6-B5E0-11B3FD4DA7A9}" destId="{22FD2E6E-746B-4E58-80E1-7372EDD5F993}" srcOrd="0" destOrd="0" presId="urn:microsoft.com/office/officeart/2018/5/layout/IconLeafLabelList"/>
    <dgm:cxn modelId="{8752A476-3B95-47C2-BA16-0F88B24E9A00}" type="presParOf" srcId="{E2D58056-E1CC-46F6-B5E0-11B3FD4DA7A9}" destId="{0735A7A2-61DB-438D-AA7C-5069F3C898BC}" srcOrd="1" destOrd="0" presId="urn:microsoft.com/office/officeart/2018/5/layout/IconLeafLabelList"/>
    <dgm:cxn modelId="{08966BCC-DCAD-4364-8A0A-36476FCC5D3D}" type="presParOf" srcId="{E2D58056-E1CC-46F6-B5E0-11B3FD4DA7A9}" destId="{C9449C3E-38C3-44A5-8FE7-EF15AFC3C4BD}" srcOrd="2" destOrd="0" presId="urn:microsoft.com/office/officeart/2018/5/layout/IconLeafLabelList"/>
    <dgm:cxn modelId="{003197A3-0E1D-4B8C-9C8F-17CB68B9D5DF}" type="presParOf" srcId="{E2D58056-E1CC-46F6-B5E0-11B3FD4DA7A9}" destId="{2835787C-6760-44BD-8F26-D08A5AEEB8F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89FC57-8C82-4DE3-BB39-7CBA84B11AEB}"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45E565E-11DB-46A3-BACB-B1C1B36FF5FB}">
      <dgm:prSet/>
      <dgm:spPr/>
      <dgm:t>
        <a:bodyPr/>
        <a:lstStyle/>
        <a:p>
          <a:pPr>
            <a:defRPr cap="all"/>
          </a:pPr>
          <a:r>
            <a:rPr lang="en-US"/>
            <a:t>High temperature dry oxidation process that reduce organic and combustible waste into incombustible matter. </a:t>
          </a:r>
        </a:p>
      </dgm:t>
    </dgm:pt>
    <dgm:pt modelId="{11135369-F3D1-4292-BB09-7FF690E7370C}" type="parTrans" cxnId="{0FABB30D-9A7A-40BB-854F-155B767F053E}">
      <dgm:prSet/>
      <dgm:spPr/>
      <dgm:t>
        <a:bodyPr/>
        <a:lstStyle/>
        <a:p>
          <a:endParaRPr lang="en-US"/>
        </a:p>
      </dgm:t>
    </dgm:pt>
    <dgm:pt modelId="{5A12F9F8-F7AA-404E-8743-92C93B241241}" type="sibTrans" cxnId="{0FABB30D-9A7A-40BB-854F-155B767F053E}">
      <dgm:prSet/>
      <dgm:spPr/>
      <dgm:t>
        <a:bodyPr/>
        <a:lstStyle/>
        <a:p>
          <a:endParaRPr lang="en-US"/>
        </a:p>
      </dgm:t>
    </dgm:pt>
    <dgm:pt modelId="{E90C5FD0-D173-453A-AB6E-680F794B61EA}">
      <dgm:prSet/>
      <dgm:spPr/>
      <dgm:t>
        <a:bodyPr/>
        <a:lstStyle/>
        <a:p>
          <a:pPr>
            <a:defRPr cap="all"/>
          </a:pPr>
          <a:r>
            <a:rPr lang="en-US" dirty="0"/>
            <a:t>Resulting into significant reduction in waste volume and weight. </a:t>
          </a:r>
        </a:p>
      </dgm:t>
    </dgm:pt>
    <dgm:pt modelId="{40D7EB21-725D-49DA-8851-457435481DC7}" type="parTrans" cxnId="{547E7D90-B6E8-4B99-B931-7FF12131DE2B}">
      <dgm:prSet/>
      <dgm:spPr/>
      <dgm:t>
        <a:bodyPr/>
        <a:lstStyle/>
        <a:p>
          <a:endParaRPr lang="en-US"/>
        </a:p>
      </dgm:t>
    </dgm:pt>
    <dgm:pt modelId="{CB2E3AA1-D687-4613-847B-E934D6454954}" type="sibTrans" cxnId="{547E7D90-B6E8-4B99-B931-7FF12131DE2B}">
      <dgm:prSet/>
      <dgm:spPr/>
      <dgm:t>
        <a:bodyPr/>
        <a:lstStyle/>
        <a:p>
          <a:endParaRPr lang="en-US"/>
        </a:p>
      </dgm:t>
    </dgm:pt>
    <dgm:pt modelId="{8937B2E3-C567-4C21-9CAE-14193133373A}">
      <dgm:prSet/>
      <dgm:spPr/>
      <dgm:t>
        <a:bodyPr/>
        <a:lstStyle/>
        <a:p>
          <a:pPr>
            <a:defRPr cap="all"/>
          </a:pPr>
          <a:r>
            <a:rPr lang="en-US" dirty="0"/>
            <a:t>This process is selected to treat waste that cannot be recycled, reused or can be disposed in land.</a:t>
          </a:r>
        </a:p>
      </dgm:t>
    </dgm:pt>
    <dgm:pt modelId="{71146C62-1CE7-4E8A-B7D9-9B63130F6412}" type="parTrans" cxnId="{862A7450-B12E-40CC-8B2D-84374D26B536}">
      <dgm:prSet/>
      <dgm:spPr/>
      <dgm:t>
        <a:bodyPr/>
        <a:lstStyle/>
        <a:p>
          <a:endParaRPr lang="en-US"/>
        </a:p>
      </dgm:t>
    </dgm:pt>
    <dgm:pt modelId="{DA6AF114-E536-4A80-BD45-4E50EFB9D72B}" type="sibTrans" cxnId="{862A7450-B12E-40CC-8B2D-84374D26B536}">
      <dgm:prSet/>
      <dgm:spPr/>
      <dgm:t>
        <a:bodyPr/>
        <a:lstStyle/>
        <a:p>
          <a:endParaRPr lang="en-US"/>
        </a:p>
      </dgm:t>
    </dgm:pt>
    <dgm:pt modelId="{F1B8581D-8178-4297-8B8A-4B2865F181BD}" type="pres">
      <dgm:prSet presAssocID="{9089FC57-8C82-4DE3-BB39-7CBA84B11AEB}" presName="root" presStyleCnt="0">
        <dgm:presLayoutVars>
          <dgm:dir/>
          <dgm:resizeHandles val="exact"/>
        </dgm:presLayoutVars>
      </dgm:prSet>
      <dgm:spPr/>
    </dgm:pt>
    <dgm:pt modelId="{98A5AAD5-C4C0-4F41-AEC1-FCF0C1F4E338}" type="pres">
      <dgm:prSet presAssocID="{045E565E-11DB-46A3-BACB-B1C1B36FF5FB}" presName="compNode" presStyleCnt="0"/>
      <dgm:spPr/>
    </dgm:pt>
    <dgm:pt modelId="{48EB2C20-4C83-4A1E-98FB-CBB0F594993A}" type="pres">
      <dgm:prSet presAssocID="{045E565E-11DB-46A3-BACB-B1C1B36FF5FB}" presName="iconBgRect" presStyleLbl="bgShp" presStyleIdx="0" presStyleCnt="3"/>
      <dgm:spPr/>
    </dgm:pt>
    <dgm:pt modelId="{37D3A1EE-9614-4705-A560-60B1424D5718}" type="pres">
      <dgm:prSet presAssocID="{045E565E-11DB-46A3-BACB-B1C1B36FF5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2040BC63-9CC5-4FBB-9959-98E78F6F7388}" type="pres">
      <dgm:prSet presAssocID="{045E565E-11DB-46A3-BACB-B1C1B36FF5FB}" presName="spaceRect" presStyleCnt="0"/>
      <dgm:spPr/>
    </dgm:pt>
    <dgm:pt modelId="{13522B45-54F1-4E7D-99D7-E7DCB3622B8C}" type="pres">
      <dgm:prSet presAssocID="{045E565E-11DB-46A3-BACB-B1C1B36FF5FB}" presName="textRect" presStyleLbl="revTx" presStyleIdx="0" presStyleCnt="3">
        <dgm:presLayoutVars>
          <dgm:chMax val="1"/>
          <dgm:chPref val="1"/>
        </dgm:presLayoutVars>
      </dgm:prSet>
      <dgm:spPr/>
    </dgm:pt>
    <dgm:pt modelId="{D15E23CE-D625-46C4-BE22-1E75F9589660}" type="pres">
      <dgm:prSet presAssocID="{5A12F9F8-F7AA-404E-8743-92C93B241241}" presName="sibTrans" presStyleCnt="0"/>
      <dgm:spPr/>
    </dgm:pt>
    <dgm:pt modelId="{6CA7F65B-7803-43BE-BAEC-DB1276764655}" type="pres">
      <dgm:prSet presAssocID="{E90C5FD0-D173-453A-AB6E-680F794B61EA}" presName="compNode" presStyleCnt="0"/>
      <dgm:spPr/>
    </dgm:pt>
    <dgm:pt modelId="{F61B4A91-B087-4952-8DB8-40927EB110DF}" type="pres">
      <dgm:prSet presAssocID="{E90C5FD0-D173-453A-AB6E-680F794B61EA}" presName="iconBgRect" presStyleLbl="bgShp" presStyleIdx="1" presStyleCnt="3"/>
      <dgm:spPr/>
    </dgm:pt>
    <dgm:pt modelId="{B7A883A0-6BDA-42AF-9C39-34785F6E9DC5}" type="pres">
      <dgm:prSet presAssocID="{E90C5FD0-D173-453A-AB6E-680F794B61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445AC737-4336-40D0-A2A4-BDFDA57AEDE3}" type="pres">
      <dgm:prSet presAssocID="{E90C5FD0-D173-453A-AB6E-680F794B61EA}" presName="spaceRect" presStyleCnt="0"/>
      <dgm:spPr/>
    </dgm:pt>
    <dgm:pt modelId="{F1734140-D33E-4289-8BC4-C04A51A89CAE}" type="pres">
      <dgm:prSet presAssocID="{E90C5FD0-D173-453A-AB6E-680F794B61EA}" presName="textRect" presStyleLbl="revTx" presStyleIdx="1" presStyleCnt="3">
        <dgm:presLayoutVars>
          <dgm:chMax val="1"/>
          <dgm:chPref val="1"/>
        </dgm:presLayoutVars>
      </dgm:prSet>
      <dgm:spPr/>
    </dgm:pt>
    <dgm:pt modelId="{8C6D82BD-F762-45E8-9A00-A8DE0593DB90}" type="pres">
      <dgm:prSet presAssocID="{CB2E3AA1-D687-4613-847B-E934D6454954}" presName="sibTrans" presStyleCnt="0"/>
      <dgm:spPr/>
    </dgm:pt>
    <dgm:pt modelId="{7D05A357-D0EE-48AA-9CE1-C7DD9301C637}" type="pres">
      <dgm:prSet presAssocID="{8937B2E3-C567-4C21-9CAE-14193133373A}" presName="compNode" presStyleCnt="0"/>
      <dgm:spPr/>
    </dgm:pt>
    <dgm:pt modelId="{A0843157-2A0C-46BA-8E4E-66CE2A830960}" type="pres">
      <dgm:prSet presAssocID="{8937B2E3-C567-4C21-9CAE-14193133373A}" presName="iconBgRect" presStyleLbl="bgShp" presStyleIdx="2" presStyleCnt="3"/>
      <dgm:spPr/>
    </dgm:pt>
    <dgm:pt modelId="{22CC8326-B9C3-45C0-A125-E79D99E7A4A0}" type="pres">
      <dgm:prSet presAssocID="{8937B2E3-C567-4C21-9CAE-1419313337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Sign"/>
        </a:ext>
      </dgm:extLst>
    </dgm:pt>
    <dgm:pt modelId="{2C452B6A-7627-47AB-BC54-3E97731E0CA5}" type="pres">
      <dgm:prSet presAssocID="{8937B2E3-C567-4C21-9CAE-14193133373A}" presName="spaceRect" presStyleCnt="0"/>
      <dgm:spPr/>
    </dgm:pt>
    <dgm:pt modelId="{CBBDA46F-DE66-4A4D-B171-1D6EA4A069B7}" type="pres">
      <dgm:prSet presAssocID="{8937B2E3-C567-4C21-9CAE-14193133373A}" presName="textRect" presStyleLbl="revTx" presStyleIdx="2" presStyleCnt="3">
        <dgm:presLayoutVars>
          <dgm:chMax val="1"/>
          <dgm:chPref val="1"/>
        </dgm:presLayoutVars>
      </dgm:prSet>
      <dgm:spPr/>
    </dgm:pt>
  </dgm:ptLst>
  <dgm:cxnLst>
    <dgm:cxn modelId="{0FABB30D-9A7A-40BB-854F-155B767F053E}" srcId="{9089FC57-8C82-4DE3-BB39-7CBA84B11AEB}" destId="{045E565E-11DB-46A3-BACB-B1C1B36FF5FB}" srcOrd="0" destOrd="0" parTransId="{11135369-F3D1-4292-BB09-7FF690E7370C}" sibTransId="{5A12F9F8-F7AA-404E-8743-92C93B241241}"/>
    <dgm:cxn modelId="{862A7450-B12E-40CC-8B2D-84374D26B536}" srcId="{9089FC57-8C82-4DE3-BB39-7CBA84B11AEB}" destId="{8937B2E3-C567-4C21-9CAE-14193133373A}" srcOrd="2" destOrd="0" parTransId="{71146C62-1CE7-4E8A-B7D9-9B63130F6412}" sibTransId="{DA6AF114-E536-4A80-BD45-4E50EFB9D72B}"/>
    <dgm:cxn modelId="{BDC25287-CD7C-4E88-A547-1BCF38CD813A}" type="presOf" srcId="{E90C5FD0-D173-453A-AB6E-680F794B61EA}" destId="{F1734140-D33E-4289-8BC4-C04A51A89CAE}" srcOrd="0" destOrd="0" presId="urn:microsoft.com/office/officeart/2018/5/layout/IconCircleLabelList"/>
    <dgm:cxn modelId="{547E7D90-B6E8-4B99-B931-7FF12131DE2B}" srcId="{9089FC57-8C82-4DE3-BB39-7CBA84B11AEB}" destId="{E90C5FD0-D173-453A-AB6E-680F794B61EA}" srcOrd="1" destOrd="0" parTransId="{40D7EB21-725D-49DA-8851-457435481DC7}" sibTransId="{CB2E3AA1-D687-4613-847B-E934D6454954}"/>
    <dgm:cxn modelId="{74464DA4-1E10-4339-B5D6-70511D1DEBB8}" type="presOf" srcId="{8937B2E3-C567-4C21-9CAE-14193133373A}" destId="{CBBDA46F-DE66-4A4D-B171-1D6EA4A069B7}" srcOrd="0" destOrd="0" presId="urn:microsoft.com/office/officeart/2018/5/layout/IconCircleLabelList"/>
    <dgm:cxn modelId="{DB4D87D1-588F-4677-AF02-7EC72EEEF190}" type="presOf" srcId="{9089FC57-8C82-4DE3-BB39-7CBA84B11AEB}" destId="{F1B8581D-8178-4297-8B8A-4B2865F181BD}" srcOrd="0" destOrd="0" presId="urn:microsoft.com/office/officeart/2018/5/layout/IconCircleLabelList"/>
    <dgm:cxn modelId="{A8A90FFD-5838-4D1A-A922-75C49094BD5D}" type="presOf" srcId="{045E565E-11DB-46A3-BACB-B1C1B36FF5FB}" destId="{13522B45-54F1-4E7D-99D7-E7DCB3622B8C}" srcOrd="0" destOrd="0" presId="urn:microsoft.com/office/officeart/2018/5/layout/IconCircleLabelList"/>
    <dgm:cxn modelId="{A18F273D-25D6-4E8D-B38E-9BEA8070F31E}" type="presParOf" srcId="{F1B8581D-8178-4297-8B8A-4B2865F181BD}" destId="{98A5AAD5-C4C0-4F41-AEC1-FCF0C1F4E338}" srcOrd="0" destOrd="0" presId="urn:microsoft.com/office/officeart/2018/5/layout/IconCircleLabelList"/>
    <dgm:cxn modelId="{F4A73729-C165-4D4C-8042-90051D2BE378}" type="presParOf" srcId="{98A5AAD5-C4C0-4F41-AEC1-FCF0C1F4E338}" destId="{48EB2C20-4C83-4A1E-98FB-CBB0F594993A}" srcOrd="0" destOrd="0" presId="urn:microsoft.com/office/officeart/2018/5/layout/IconCircleLabelList"/>
    <dgm:cxn modelId="{F957DF78-B157-4449-B3AC-DB77AE944659}" type="presParOf" srcId="{98A5AAD5-C4C0-4F41-AEC1-FCF0C1F4E338}" destId="{37D3A1EE-9614-4705-A560-60B1424D5718}" srcOrd="1" destOrd="0" presId="urn:microsoft.com/office/officeart/2018/5/layout/IconCircleLabelList"/>
    <dgm:cxn modelId="{E31215BA-991B-423F-A66F-EA4F88261D7C}" type="presParOf" srcId="{98A5AAD5-C4C0-4F41-AEC1-FCF0C1F4E338}" destId="{2040BC63-9CC5-4FBB-9959-98E78F6F7388}" srcOrd="2" destOrd="0" presId="urn:microsoft.com/office/officeart/2018/5/layout/IconCircleLabelList"/>
    <dgm:cxn modelId="{37974C6A-1645-4AA7-9694-63145EA04DBB}" type="presParOf" srcId="{98A5AAD5-C4C0-4F41-AEC1-FCF0C1F4E338}" destId="{13522B45-54F1-4E7D-99D7-E7DCB3622B8C}" srcOrd="3" destOrd="0" presId="urn:microsoft.com/office/officeart/2018/5/layout/IconCircleLabelList"/>
    <dgm:cxn modelId="{F3650491-66E9-4D58-B461-479E01934A7D}" type="presParOf" srcId="{F1B8581D-8178-4297-8B8A-4B2865F181BD}" destId="{D15E23CE-D625-46C4-BE22-1E75F9589660}" srcOrd="1" destOrd="0" presId="urn:microsoft.com/office/officeart/2018/5/layout/IconCircleLabelList"/>
    <dgm:cxn modelId="{B64A0227-DE6F-491B-8F17-3C094461AC79}" type="presParOf" srcId="{F1B8581D-8178-4297-8B8A-4B2865F181BD}" destId="{6CA7F65B-7803-43BE-BAEC-DB1276764655}" srcOrd="2" destOrd="0" presId="urn:microsoft.com/office/officeart/2018/5/layout/IconCircleLabelList"/>
    <dgm:cxn modelId="{E621E7C1-0C1C-4E95-B6BB-02057C8DD9D8}" type="presParOf" srcId="{6CA7F65B-7803-43BE-BAEC-DB1276764655}" destId="{F61B4A91-B087-4952-8DB8-40927EB110DF}" srcOrd="0" destOrd="0" presId="urn:microsoft.com/office/officeart/2018/5/layout/IconCircleLabelList"/>
    <dgm:cxn modelId="{A572AC9C-1370-4231-9488-A135AE2E7FF2}" type="presParOf" srcId="{6CA7F65B-7803-43BE-BAEC-DB1276764655}" destId="{B7A883A0-6BDA-42AF-9C39-34785F6E9DC5}" srcOrd="1" destOrd="0" presId="urn:microsoft.com/office/officeart/2018/5/layout/IconCircleLabelList"/>
    <dgm:cxn modelId="{052201CB-242D-47FB-B015-0F42118E4CC8}" type="presParOf" srcId="{6CA7F65B-7803-43BE-BAEC-DB1276764655}" destId="{445AC737-4336-40D0-A2A4-BDFDA57AEDE3}" srcOrd="2" destOrd="0" presId="urn:microsoft.com/office/officeart/2018/5/layout/IconCircleLabelList"/>
    <dgm:cxn modelId="{ACA7DD34-02A7-4D67-B2B4-079FE80D6BFE}" type="presParOf" srcId="{6CA7F65B-7803-43BE-BAEC-DB1276764655}" destId="{F1734140-D33E-4289-8BC4-C04A51A89CAE}" srcOrd="3" destOrd="0" presId="urn:microsoft.com/office/officeart/2018/5/layout/IconCircleLabelList"/>
    <dgm:cxn modelId="{E2D95D3C-CA05-4FC6-BE04-BDA2C103A785}" type="presParOf" srcId="{F1B8581D-8178-4297-8B8A-4B2865F181BD}" destId="{8C6D82BD-F762-45E8-9A00-A8DE0593DB90}" srcOrd="3" destOrd="0" presId="urn:microsoft.com/office/officeart/2018/5/layout/IconCircleLabelList"/>
    <dgm:cxn modelId="{F6A69D38-A33E-4D71-95B4-FA7E9FB3ED43}" type="presParOf" srcId="{F1B8581D-8178-4297-8B8A-4B2865F181BD}" destId="{7D05A357-D0EE-48AA-9CE1-C7DD9301C637}" srcOrd="4" destOrd="0" presId="urn:microsoft.com/office/officeart/2018/5/layout/IconCircleLabelList"/>
    <dgm:cxn modelId="{4E882678-412B-44A8-88AE-0DC670DF6D27}" type="presParOf" srcId="{7D05A357-D0EE-48AA-9CE1-C7DD9301C637}" destId="{A0843157-2A0C-46BA-8E4E-66CE2A830960}" srcOrd="0" destOrd="0" presId="urn:microsoft.com/office/officeart/2018/5/layout/IconCircleLabelList"/>
    <dgm:cxn modelId="{867BC451-78DD-44B3-AD1B-50D2EAC64E9E}" type="presParOf" srcId="{7D05A357-D0EE-48AA-9CE1-C7DD9301C637}" destId="{22CC8326-B9C3-45C0-A125-E79D99E7A4A0}" srcOrd="1" destOrd="0" presId="urn:microsoft.com/office/officeart/2018/5/layout/IconCircleLabelList"/>
    <dgm:cxn modelId="{80C78AC6-AD0F-4E9F-A403-F61D817DF83D}" type="presParOf" srcId="{7D05A357-D0EE-48AA-9CE1-C7DD9301C637}" destId="{2C452B6A-7627-47AB-BC54-3E97731E0CA5}" srcOrd="2" destOrd="0" presId="urn:microsoft.com/office/officeart/2018/5/layout/IconCircleLabelList"/>
    <dgm:cxn modelId="{53F1EFD2-B85E-4B49-BAFE-C5C423157A92}" type="presParOf" srcId="{7D05A357-D0EE-48AA-9CE1-C7DD9301C637}" destId="{CBBDA46F-DE66-4A4D-B171-1D6EA4A069B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C49603-67B4-42B0-A5F1-F1B7DEBAD2A1}"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2D3F453-B17B-4451-88DC-814BB07D88AF}">
      <dgm:prSet/>
      <dgm:spPr/>
      <dgm:t>
        <a:bodyPr/>
        <a:lstStyle/>
        <a:p>
          <a:pPr>
            <a:defRPr cap="all"/>
          </a:pPr>
          <a:r>
            <a:rPr lang="en-US" dirty="0"/>
            <a:t>Double Chambered(for infectious waste) </a:t>
          </a:r>
        </a:p>
      </dgm:t>
    </dgm:pt>
    <dgm:pt modelId="{CF1B387A-097B-4B06-98F0-938EEC04B69B}" type="parTrans" cxnId="{40DBAC78-4A2B-47B6-9BA6-B01C019DEEF3}">
      <dgm:prSet/>
      <dgm:spPr/>
      <dgm:t>
        <a:bodyPr/>
        <a:lstStyle/>
        <a:p>
          <a:endParaRPr lang="en-US"/>
        </a:p>
      </dgm:t>
    </dgm:pt>
    <dgm:pt modelId="{714AE530-C4C1-423A-B51D-87CBA833147C}" type="sibTrans" cxnId="{40DBAC78-4A2B-47B6-9BA6-B01C019DEEF3}">
      <dgm:prSet/>
      <dgm:spPr/>
      <dgm:t>
        <a:bodyPr/>
        <a:lstStyle/>
        <a:p>
          <a:endParaRPr lang="en-US"/>
        </a:p>
      </dgm:t>
    </dgm:pt>
    <dgm:pt modelId="{0F75D0D8-FD35-482A-9483-50C45C5AF40A}">
      <dgm:prSet/>
      <dgm:spPr/>
      <dgm:t>
        <a:bodyPr/>
        <a:lstStyle/>
        <a:p>
          <a:pPr>
            <a:defRPr cap="all"/>
          </a:pPr>
          <a:r>
            <a:rPr lang="en-US" dirty="0"/>
            <a:t>Single Chambered </a:t>
          </a:r>
        </a:p>
      </dgm:t>
    </dgm:pt>
    <dgm:pt modelId="{722367BE-D928-4436-BFD2-09839E98E955}" type="parTrans" cxnId="{8267AD8B-A2B0-4EAA-8071-1836C4261BDC}">
      <dgm:prSet/>
      <dgm:spPr/>
      <dgm:t>
        <a:bodyPr/>
        <a:lstStyle/>
        <a:p>
          <a:endParaRPr lang="en-US"/>
        </a:p>
      </dgm:t>
    </dgm:pt>
    <dgm:pt modelId="{D18F7D06-3171-4B1E-BCF8-4B37D05FA2FB}" type="sibTrans" cxnId="{8267AD8B-A2B0-4EAA-8071-1836C4261BDC}">
      <dgm:prSet/>
      <dgm:spPr/>
      <dgm:t>
        <a:bodyPr/>
        <a:lstStyle/>
        <a:p>
          <a:endParaRPr lang="en-US"/>
        </a:p>
      </dgm:t>
    </dgm:pt>
    <dgm:pt modelId="{6C4AC5CF-341C-40C2-B25F-6917B8B22C15}">
      <dgm:prSet/>
      <dgm:spPr/>
      <dgm:t>
        <a:bodyPr/>
        <a:lstStyle/>
        <a:p>
          <a:pPr>
            <a:defRPr cap="all"/>
          </a:pPr>
          <a:r>
            <a:rPr lang="en-US" dirty="0"/>
            <a:t>Rotatory Kilns(for genotoxic waste)</a:t>
          </a:r>
        </a:p>
      </dgm:t>
    </dgm:pt>
    <dgm:pt modelId="{FC9E930F-EBD6-4A4C-AA67-703D043C93BD}" type="parTrans" cxnId="{2973C8E0-E3EB-4744-9B9B-7EA783A84C18}">
      <dgm:prSet/>
      <dgm:spPr/>
      <dgm:t>
        <a:bodyPr/>
        <a:lstStyle/>
        <a:p>
          <a:endParaRPr lang="en-US"/>
        </a:p>
      </dgm:t>
    </dgm:pt>
    <dgm:pt modelId="{B0C5858A-E308-4182-82BC-46383AD5E510}" type="sibTrans" cxnId="{2973C8E0-E3EB-4744-9B9B-7EA783A84C18}">
      <dgm:prSet/>
      <dgm:spPr/>
      <dgm:t>
        <a:bodyPr/>
        <a:lstStyle/>
        <a:p>
          <a:endParaRPr lang="en-US"/>
        </a:p>
      </dgm:t>
    </dgm:pt>
    <dgm:pt modelId="{A5C02D7F-DB0D-4726-8E55-7DCD9F1A3D2D}" type="pres">
      <dgm:prSet presAssocID="{92C49603-67B4-42B0-A5F1-F1B7DEBAD2A1}" presName="root" presStyleCnt="0">
        <dgm:presLayoutVars>
          <dgm:dir/>
          <dgm:resizeHandles val="exact"/>
        </dgm:presLayoutVars>
      </dgm:prSet>
      <dgm:spPr/>
    </dgm:pt>
    <dgm:pt modelId="{CF06BDA6-7FC0-4D43-99EC-F78D47011DDD}" type="pres">
      <dgm:prSet presAssocID="{72D3F453-B17B-4451-88DC-814BB07D88AF}" presName="compNode" presStyleCnt="0"/>
      <dgm:spPr/>
    </dgm:pt>
    <dgm:pt modelId="{96CD783D-3359-4108-8E75-B5D54309FA72}" type="pres">
      <dgm:prSet presAssocID="{72D3F453-B17B-4451-88DC-814BB07D88AF}" presName="iconBgRect" presStyleLbl="bgShp" presStyleIdx="0" presStyleCnt="3"/>
      <dgm:spPr/>
    </dgm:pt>
    <dgm:pt modelId="{E88FF9AD-CA68-464D-B2FA-B1E5C20B09D5}" type="pres">
      <dgm:prSet presAssocID="{72D3F453-B17B-4451-88DC-814BB07D88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A2DFDA96-0ED9-45FB-A98C-778B7E6CE583}" type="pres">
      <dgm:prSet presAssocID="{72D3F453-B17B-4451-88DC-814BB07D88AF}" presName="spaceRect" presStyleCnt="0"/>
      <dgm:spPr/>
    </dgm:pt>
    <dgm:pt modelId="{ABA23A1C-D044-49B4-9CD5-7D5A972480CC}" type="pres">
      <dgm:prSet presAssocID="{72D3F453-B17B-4451-88DC-814BB07D88AF}" presName="textRect" presStyleLbl="revTx" presStyleIdx="0" presStyleCnt="3">
        <dgm:presLayoutVars>
          <dgm:chMax val="1"/>
          <dgm:chPref val="1"/>
        </dgm:presLayoutVars>
      </dgm:prSet>
      <dgm:spPr/>
    </dgm:pt>
    <dgm:pt modelId="{D423259F-3455-4480-A042-2A34E5BA5E39}" type="pres">
      <dgm:prSet presAssocID="{714AE530-C4C1-423A-B51D-87CBA833147C}" presName="sibTrans" presStyleCnt="0"/>
      <dgm:spPr/>
    </dgm:pt>
    <dgm:pt modelId="{9E45F057-285E-475F-9030-90E3B20C252F}" type="pres">
      <dgm:prSet presAssocID="{0F75D0D8-FD35-482A-9483-50C45C5AF40A}" presName="compNode" presStyleCnt="0"/>
      <dgm:spPr/>
    </dgm:pt>
    <dgm:pt modelId="{D9BA115F-2C9A-4228-A03F-5C8E3A986556}" type="pres">
      <dgm:prSet presAssocID="{0F75D0D8-FD35-482A-9483-50C45C5AF40A}" presName="iconBgRect" presStyleLbl="bgShp" presStyleIdx="1" presStyleCnt="3"/>
      <dgm:spPr/>
    </dgm:pt>
    <dgm:pt modelId="{E3551675-7A8F-4925-8F0F-A967B37C2435}" type="pres">
      <dgm:prSet presAssocID="{0F75D0D8-FD35-482A-9483-50C45C5AF4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 Chime"/>
        </a:ext>
      </dgm:extLst>
    </dgm:pt>
    <dgm:pt modelId="{C3BAE36B-F930-4FEC-BB27-8A54372CF4F0}" type="pres">
      <dgm:prSet presAssocID="{0F75D0D8-FD35-482A-9483-50C45C5AF40A}" presName="spaceRect" presStyleCnt="0"/>
      <dgm:spPr/>
    </dgm:pt>
    <dgm:pt modelId="{A759264A-B445-4C09-A5B1-0C27FFC22F3F}" type="pres">
      <dgm:prSet presAssocID="{0F75D0D8-FD35-482A-9483-50C45C5AF40A}" presName="textRect" presStyleLbl="revTx" presStyleIdx="1" presStyleCnt="3">
        <dgm:presLayoutVars>
          <dgm:chMax val="1"/>
          <dgm:chPref val="1"/>
        </dgm:presLayoutVars>
      </dgm:prSet>
      <dgm:spPr/>
    </dgm:pt>
    <dgm:pt modelId="{C9C997F6-6BEA-47F3-B245-37FC6B23F4A8}" type="pres">
      <dgm:prSet presAssocID="{D18F7D06-3171-4B1E-BCF8-4B37D05FA2FB}" presName="sibTrans" presStyleCnt="0"/>
      <dgm:spPr/>
    </dgm:pt>
    <dgm:pt modelId="{1093CD09-0827-4111-BDFC-E81B67FC24A5}" type="pres">
      <dgm:prSet presAssocID="{6C4AC5CF-341C-40C2-B25F-6917B8B22C15}" presName="compNode" presStyleCnt="0"/>
      <dgm:spPr/>
    </dgm:pt>
    <dgm:pt modelId="{B34306D6-A4FB-47A6-9BC9-07F6815B8098}" type="pres">
      <dgm:prSet presAssocID="{6C4AC5CF-341C-40C2-B25F-6917B8B22C15}" presName="iconBgRect" presStyleLbl="bgShp" presStyleIdx="2" presStyleCnt="3"/>
      <dgm:spPr/>
    </dgm:pt>
    <dgm:pt modelId="{106228E6-3278-4E65-9431-D38085DBFE92}" type="pres">
      <dgm:prSet presAssocID="{6C4AC5CF-341C-40C2-B25F-6917B8B22C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mill"/>
        </a:ext>
      </dgm:extLst>
    </dgm:pt>
    <dgm:pt modelId="{F817A58B-C053-456D-9A82-8E4F9FD1B241}" type="pres">
      <dgm:prSet presAssocID="{6C4AC5CF-341C-40C2-B25F-6917B8B22C15}" presName="spaceRect" presStyleCnt="0"/>
      <dgm:spPr/>
    </dgm:pt>
    <dgm:pt modelId="{4E38FEF7-E2F9-40D1-BC98-975BC6489738}" type="pres">
      <dgm:prSet presAssocID="{6C4AC5CF-341C-40C2-B25F-6917B8B22C15}" presName="textRect" presStyleLbl="revTx" presStyleIdx="2" presStyleCnt="3">
        <dgm:presLayoutVars>
          <dgm:chMax val="1"/>
          <dgm:chPref val="1"/>
        </dgm:presLayoutVars>
      </dgm:prSet>
      <dgm:spPr/>
    </dgm:pt>
  </dgm:ptLst>
  <dgm:cxnLst>
    <dgm:cxn modelId="{6996D55F-97EB-46F2-99AD-A8701A4B9754}" type="presOf" srcId="{0F75D0D8-FD35-482A-9483-50C45C5AF40A}" destId="{A759264A-B445-4C09-A5B1-0C27FFC22F3F}" srcOrd="0" destOrd="0" presId="urn:microsoft.com/office/officeart/2018/5/layout/IconCircleLabelList"/>
    <dgm:cxn modelId="{40DBAC78-4A2B-47B6-9BA6-B01C019DEEF3}" srcId="{92C49603-67B4-42B0-A5F1-F1B7DEBAD2A1}" destId="{72D3F453-B17B-4451-88DC-814BB07D88AF}" srcOrd="0" destOrd="0" parTransId="{CF1B387A-097B-4B06-98F0-938EEC04B69B}" sibTransId="{714AE530-C4C1-423A-B51D-87CBA833147C}"/>
    <dgm:cxn modelId="{7EC20588-01BC-40CC-97DC-85ECE5F42933}" type="presOf" srcId="{92C49603-67B4-42B0-A5F1-F1B7DEBAD2A1}" destId="{A5C02D7F-DB0D-4726-8E55-7DCD9F1A3D2D}" srcOrd="0" destOrd="0" presId="urn:microsoft.com/office/officeart/2018/5/layout/IconCircleLabelList"/>
    <dgm:cxn modelId="{8267AD8B-A2B0-4EAA-8071-1836C4261BDC}" srcId="{92C49603-67B4-42B0-A5F1-F1B7DEBAD2A1}" destId="{0F75D0D8-FD35-482A-9483-50C45C5AF40A}" srcOrd="1" destOrd="0" parTransId="{722367BE-D928-4436-BFD2-09839E98E955}" sibTransId="{D18F7D06-3171-4B1E-BCF8-4B37D05FA2FB}"/>
    <dgm:cxn modelId="{3FAFA199-B410-4DD1-8FAE-D6A9D9F591A9}" type="presOf" srcId="{72D3F453-B17B-4451-88DC-814BB07D88AF}" destId="{ABA23A1C-D044-49B4-9CD5-7D5A972480CC}" srcOrd="0" destOrd="0" presId="urn:microsoft.com/office/officeart/2018/5/layout/IconCircleLabelList"/>
    <dgm:cxn modelId="{2973C8E0-E3EB-4744-9B9B-7EA783A84C18}" srcId="{92C49603-67B4-42B0-A5F1-F1B7DEBAD2A1}" destId="{6C4AC5CF-341C-40C2-B25F-6917B8B22C15}" srcOrd="2" destOrd="0" parTransId="{FC9E930F-EBD6-4A4C-AA67-703D043C93BD}" sibTransId="{B0C5858A-E308-4182-82BC-46383AD5E510}"/>
    <dgm:cxn modelId="{AFDEA5E5-603E-4557-BA0A-C8988A6F2831}" type="presOf" srcId="{6C4AC5CF-341C-40C2-B25F-6917B8B22C15}" destId="{4E38FEF7-E2F9-40D1-BC98-975BC6489738}" srcOrd="0" destOrd="0" presId="urn:microsoft.com/office/officeart/2018/5/layout/IconCircleLabelList"/>
    <dgm:cxn modelId="{E2BC4F8B-13E7-470F-8F43-4DA31BBF5744}" type="presParOf" srcId="{A5C02D7F-DB0D-4726-8E55-7DCD9F1A3D2D}" destId="{CF06BDA6-7FC0-4D43-99EC-F78D47011DDD}" srcOrd="0" destOrd="0" presId="urn:microsoft.com/office/officeart/2018/5/layout/IconCircleLabelList"/>
    <dgm:cxn modelId="{E5FD903A-8196-4267-8336-C1438758D2C0}" type="presParOf" srcId="{CF06BDA6-7FC0-4D43-99EC-F78D47011DDD}" destId="{96CD783D-3359-4108-8E75-B5D54309FA72}" srcOrd="0" destOrd="0" presId="urn:microsoft.com/office/officeart/2018/5/layout/IconCircleLabelList"/>
    <dgm:cxn modelId="{F4BB7AC3-4ABF-4F19-9A67-BB99A3A4E2DC}" type="presParOf" srcId="{CF06BDA6-7FC0-4D43-99EC-F78D47011DDD}" destId="{E88FF9AD-CA68-464D-B2FA-B1E5C20B09D5}" srcOrd="1" destOrd="0" presId="urn:microsoft.com/office/officeart/2018/5/layout/IconCircleLabelList"/>
    <dgm:cxn modelId="{85F42146-CFD1-413D-8A8D-B98894C7270E}" type="presParOf" srcId="{CF06BDA6-7FC0-4D43-99EC-F78D47011DDD}" destId="{A2DFDA96-0ED9-45FB-A98C-778B7E6CE583}" srcOrd="2" destOrd="0" presId="urn:microsoft.com/office/officeart/2018/5/layout/IconCircleLabelList"/>
    <dgm:cxn modelId="{31879E0E-842F-4B93-8648-7A01A2027AC2}" type="presParOf" srcId="{CF06BDA6-7FC0-4D43-99EC-F78D47011DDD}" destId="{ABA23A1C-D044-49B4-9CD5-7D5A972480CC}" srcOrd="3" destOrd="0" presId="urn:microsoft.com/office/officeart/2018/5/layout/IconCircleLabelList"/>
    <dgm:cxn modelId="{B828C61B-9F76-4F25-9E24-AD59A6127EBB}" type="presParOf" srcId="{A5C02D7F-DB0D-4726-8E55-7DCD9F1A3D2D}" destId="{D423259F-3455-4480-A042-2A34E5BA5E39}" srcOrd="1" destOrd="0" presId="urn:microsoft.com/office/officeart/2018/5/layout/IconCircleLabelList"/>
    <dgm:cxn modelId="{AB2E7787-69D9-4A2D-B7AC-F9C79782CE1A}" type="presParOf" srcId="{A5C02D7F-DB0D-4726-8E55-7DCD9F1A3D2D}" destId="{9E45F057-285E-475F-9030-90E3B20C252F}" srcOrd="2" destOrd="0" presId="urn:microsoft.com/office/officeart/2018/5/layout/IconCircleLabelList"/>
    <dgm:cxn modelId="{9E145517-0472-43AA-821D-44F2F5D8E104}" type="presParOf" srcId="{9E45F057-285E-475F-9030-90E3B20C252F}" destId="{D9BA115F-2C9A-4228-A03F-5C8E3A986556}" srcOrd="0" destOrd="0" presId="urn:microsoft.com/office/officeart/2018/5/layout/IconCircleLabelList"/>
    <dgm:cxn modelId="{7F77810B-FCB8-4658-BBCE-F8A5B1D69B0D}" type="presParOf" srcId="{9E45F057-285E-475F-9030-90E3B20C252F}" destId="{E3551675-7A8F-4925-8F0F-A967B37C2435}" srcOrd="1" destOrd="0" presId="urn:microsoft.com/office/officeart/2018/5/layout/IconCircleLabelList"/>
    <dgm:cxn modelId="{7029B802-9206-4BA7-BB54-9156ECDE71DF}" type="presParOf" srcId="{9E45F057-285E-475F-9030-90E3B20C252F}" destId="{C3BAE36B-F930-4FEC-BB27-8A54372CF4F0}" srcOrd="2" destOrd="0" presId="urn:microsoft.com/office/officeart/2018/5/layout/IconCircleLabelList"/>
    <dgm:cxn modelId="{26C07B3F-3064-47CB-B057-02847A730E8E}" type="presParOf" srcId="{9E45F057-285E-475F-9030-90E3B20C252F}" destId="{A759264A-B445-4C09-A5B1-0C27FFC22F3F}" srcOrd="3" destOrd="0" presId="urn:microsoft.com/office/officeart/2018/5/layout/IconCircleLabelList"/>
    <dgm:cxn modelId="{1269DE42-D17E-4F30-8141-82112D49EBA8}" type="presParOf" srcId="{A5C02D7F-DB0D-4726-8E55-7DCD9F1A3D2D}" destId="{C9C997F6-6BEA-47F3-B245-37FC6B23F4A8}" srcOrd="3" destOrd="0" presId="urn:microsoft.com/office/officeart/2018/5/layout/IconCircleLabelList"/>
    <dgm:cxn modelId="{A4403E09-1600-41DF-9CB0-ED6B994E3A25}" type="presParOf" srcId="{A5C02D7F-DB0D-4726-8E55-7DCD9F1A3D2D}" destId="{1093CD09-0827-4111-BDFC-E81B67FC24A5}" srcOrd="4" destOrd="0" presId="urn:microsoft.com/office/officeart/2018/5/layout/IconCircleLabelList"/>
    <dgm:cxn modelId="{DB1F51D7-CA83-4736-B886-3AB039DDDC2E}" type="presParOf" srcId="{1093CD09-0827-4111-BDFC-E81B67FC24A5}" destId="{B34306D6-A4FB-47A6-9BC9-07F6815B8098}" srcOrd="0" destOrd="0" presId="urn:microsoft.com/office/officeart/2018/5/layout/IconCircleLabelList"/>
    <dgm:cxn modelId="{41A9CF99-F2F0-4EB8-A4A5-BFE2A1ABE232}" type="presParOf" srcId="{1093CD09-0827-4111-BDFC-E81B67FC24A5}" destId="{106228E6-3278-4E65-9431-D38085DBFE92}" srcOrd="1" destOrd="0" presId="urn:microsoft.com/office/officeart/2018/5/layout/IconCircleLabelList"/>
    <dgm:cxn modelId="{CDC87C29-7512-4682-B6F5-6567C25F4F01}" type="presParOf" srcId="{1093CD09-0827-4111-BDFC-E81B67FC24A5}" destId="{F817A58B-C053-456D-9A82-8E4F9FD1B241}" srcOrd="2" destOrd="0" presId="urn:microsoft.com/office/officeart/2018/5/layout/IconCircleLabelList"/>
    <dgm:cxn modelId="{5BDB9532-6423-4153-B772-D71F856145D2}" type="presParOf" srcId="{1093CD09-0827-4111-BDFC-E81B67FC24A5}" destId="{4E38FEF7-E2F9-40D1-BC98-975BC648973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868A48-17EF-4477-9444-606C062417C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6731EA-7F00-4803-B94E-F3FC98206006}">
      <dgm:prSet/>
      <dgm:spPr/>
      <dgm:t>
        <a:bodyPr/>
        <a:lstStyle/>
        <a:p>
          <a:pPr>
            <a:defRPr cap="all"/>
          </a:pPr>
          <a:r>
            <a:rPr lang="en-US" dirty="0"/>
            <a:t>Commonly used for treatment of liquid infectious waste </a:t>
          </a:r>
          <a:r>
            <a:rPr lang="en-US" dirty="0" err="1"/>
            <a:t>eg.</a:t>
          </a:r>
          <a:r>
            <a:rPr lang="en-US" dirty="0"/>
            <a:t> Blood, urine, stool and hospital sewage. </a:t>
          </a:r>
        </a:p>
      </dgm:t>
    </dgm:pt>
    <dgm:pt modelId="{D3312DB9-12BD-4C0D-AA8C-65E5D8B11CB2}" type="parTrans" cxnId="{E43E12FC-5D72-4207-B94F-0FF3E3817A2E}">
      <dgm:prSet/>
      <dgm:spPr/>
      <dgm:t>
        <a:bodyPr/>
        <a:lstStyle/>
        <a:p>
          <a:endParaRPr lang="en-US"/>
        </a:p>
      </dgm:t>
    </dgm:pt>
    <dgm:pt modelId="{EFA4B578-35FB-413A-A51F-D0793FAF8C81}" type="sibTrans" cxnId="{E43E12FC-5D72-4207-B94F-0FF3E3817A2E}">
      <dgm:prSet/>
      <dgm:spPr/>
      <dgm:t>
        <a:bodyPr/>
        <a:lstStyle/>
        <a:p>
          <a:endParaRPr lang="en-US"/>
        </a:p>
      </dgm:t>
    </dgm:pt>
    <dgm:pt modelId="{50139F0D-417D-4992-B5E4-E9CC604B831E}">
      <dgm:prSet/>
      <dgm:spPr/>
      <dgm:t>
        <a:bodyPr/>
        <a:lstStyle/>
        <a:p>
          <a:pPr>
            <a:defRPr cap="all"/>
          </a:pPr>
          <a:r>
            <a:rPr lang="en-US" dirty="0"/>
            <a:t>Chemicals are added to waste to kill or inactivate the pathogen it contains</a:t>
          </a:r>
        </a:p>
      </dgm:t>
    </dgm:pt>
    <dgm:pt modelId="{942927E3-180E-4986-B983-3D28D7DEF757}" type="parTrans" cxnId="{1D05C0FF-339A-4309-9545-86F0814B6A24}">
      <dgm:prSet/>
      <dgm:spPr/>
      <dgm:t>
        <a:bodyPr/>
        <a:lstStyle/>
        <a:p>
          <a:endParaRPr lang="en-US"/>
        </a:p>
      </dgm:t>
    </dgm:pt>
    <dgm:pt modelId="{A61A3316-F352-4DC4-A0A0-D86257463FC3}" type="sibTrans" cxnId="{1D05C0FF-339A-4309-9545-86F0814B6A24}">
      <dgm:prSet/>
      <dgm:spPr/>
      <dgm:t>
        <a:bodyPr/>
        <a:lstStyle/>
        <a:p>
          <a:endParaRPr lang="en-US"/>
        </a:p>
      </dgm:t>
    </dgm:pt>
    <dgm:pt modelId="{AC798DBC-3656-4DA1-8E8F-78D4A0F5CDDC}" type="pres">
      <dgm:prSet presAssocID="{BE868A48-17EF-4477-9444-606C062417C7}" presName="root" presStyleCnt="0">
        <dgm:presLayoutVars>
          <dgm:dir/>
          <dgm:resizeHandles val="exact"/>
        </dgm:presLayoutVars>
      </dgm:prSet>
      <dgm:spPr/>
    </dgm:pt>
    <dgm:pt modelId="{03DC8033-9B75-4A82-BB51-C5E6F673FB55}" type="pres">
      <dgm:prSet presAssocID="{8F6731EA-7F00-4803-B94E-F3FC98206006}" presName="compNode" presStyleCnt="0"/>
      <dgm:spPr/>
    </dgm:pt>
    <dgm:pt modelId="{1869BB98-86FE-4C5E-A5D2-D52C22BE2D30}" type="pres">
      <dgm:prSet presAssocID="{8F6731EA-7F00-4803-B94E-F3FC98206006}" presName="iconBgRect" presStyleLbl="bgShp" presStyleIdx="0" presStyleCnt="2"/>
      <dgm:spPr/>
    </dgm:pt>
    <dgm:pt modelId="{F6C5C8B9-DEEF-4600-ADAC-031F5F6FE14F}" type="pres">
      <dgm:prSet presAssocID="{8F6731EA-7F00-4803-B94E-F3FC982060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D579F063-0A60-4AF1-A3B5-2B8D820FB204}" type="pres">
      <dgm:prSet presAssocID="{8F6731EA-7F00-4803-B94E-F3FC98206006}" presName="spaceRect" presStyleCnt="0"/>
      <dgm:spPr/>
    </dgm:pt>
    <dgm:pt modelId="{629A9DB9-9076-4F58-B384-71D05FE16CEC}" type="pres">
      <dgm:prSet presAssocID="{8F6731EA-7F00-4803-B94E-F3FC98206006}" presName="textRect" presStyleLbl="revTx" presStyleIdx="0" presStyleCnt="2">
        <dgm:presLayoutVars>
          <dgm:chMax val="1"/>
          <dgm:chPref val="1"/>
        </dgm:presLayoutVars>
      </dgm:prSet>
      <dgm:spPr/>
    </dgm:pt>
    <dgm:pt modelId="{C5FB34D3-3D20-4A3D-BE82-856D292A9ED3}" type="pres">
      <dgm:prSet presAssocID="{EFA4B578-35FB-413A-A51F-D0793FAF8C81}" presName="sibTrans" presStyleCnt="0"/>
      <dgm:spPr/>
    </dgm:pt>
    <dgm:pt modelId="{434C53AC-F092-44AF-A42B-1B2C642E2EF5}" type="pres">
      <dgm:prSet presAssocID="{50139F0D-417D-4992-B5E4-E9CC604B831E}" presName="compNode" presStyleCnt="0"/>
      <dgm:spPr/>
    </dgm:pt>
    <dgm:pt modelId="{CCA89241-A5EA-4C6E-B6CE-585BBBA0B38B}" type="pres">
      <dgm:prSet presAssocID="{50139F0D-417D-4992-B5E4-E9CC604B831E}" presName="iconBgRect" presStyleLbl="bgShp" presStyleIdx="1" presStyleCnt="2"/>
      <dgm:spPr/>
    </dgm:pt>
    <dgm:pt modelId="{82580EC3-5948-41E2-8EA9-642D4C9ABB49}" type="pres">
      <dgm:prSet presAssocID="{50139F0D-417D-4992-B5E4-E9CC604B83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g spray"/>
        </a:ext>
      </dgm:extLst>
    </dgm:pt>
    <dgm:pt modelId="{B6D78BBE-55F8-4204-8242-D0E0A1ED2B0B}" type="pres">
      <dgm:prSet presAssocID="{50139F0D-417D-4992-B5E4-E9CC604B831E}" presName="spaceRect" presStyleCnt="0"/>
      <dgm:spPr/>
    </dgm:pt>
    <dgm:pt modelId="{465273A9-7163-4478-9FB9-D900EE4B64FE}" type="pres">
      <dgm:prSet presAssocID="{50139F0D-417D-4992-B5E4-E9CC604B831E}" presName="textRect" presStyleLbl="revTx" presStyleIdx="1" presStyleCnt="2">
        <dgm:presLayoutVars>
          <dgm:chMax val="1"/>
          <dgm:chPref val="1"/>
        </dgm:presLayoutVars>
      </dgm:prSet>
      <dgm:spPr/>
    </dgm:pt>
  </dgm:ptLst>
  <dgm:cxnLst>
    <dgm:cxn modelId="{B43B4927-B45C-42DB-8995-444FC688DEC5}" type="presOf" srcId="{8F6731EA-7F00-4803-B94E-F3FC98206006}" destId="{629A9DB9-9076-4F58-B384-71D05FE16CEC}" srcOrd="0" destOrd="0" presId="urn:microsoft.com/office/officeart/2018/5/layout/IconCircleLabelList"/>
    <dgm:cxn modelId="{20210928-8F2D-40DE-BFA7-C76DA4F19DDE}" type="presOf" srcId="{BE868A48-17EF-4477-9444-606C062417C7}" destId="{AC798DBC-3656-4DA1-8E8F-78D4A0F5CDDC}" srcOrd="0" destOrd="0" presId="urn:microsoft.com/office/officeart/2018/5/layout/IconCircleLabelList"/>
    <dgm:cxn modelId="{8D38713C-F4CE-43BC-9BCC-000BBD8BB938}" type="presOf" srcId="{50139F0D-417D-4992-B5E4-E9CC604B831E}" destId="{465273A9-7163-4478-9FB9-D900EE4B64FE}" srcOrd="0" destOrd="0" presId="urn:microsoft.com/office/officeart/2018/5/layout/IconCircleLabelList"/>
    <dgm:cxn modelId="{E43E12FC-5D72-4207-B94F-0FF3E3817A2E}" srcId="{BE868A48-17EF-4477-9444-606C062417C7}" destId="{8F6731EA-7F00-4803-B94E-F3FC98206006}" srcOrd="0" destOrd="0" parTransId="{D3312DB9-12BD-4C0D-AA8C-65E5D8B11CB2}" sibTransId="{EFA4B578-35FB-413A-A51F-D0793FAF8C81}"/>
    <dgm:cxn modelId="{1D05C0FF-339A-4309-9545-86F0814B6A24}" srcId="{BE868A48-17EF-4477-9444-606C062417C7}" destId="{50139F0D-417D-4992-B5E4-E9CC604B831E}" srcOrd="1" destOrd="0" parTransId="{942927E3-180E-4986-B983-3D28D7DEF757}" sibTransId="{A61A3316-F352-4DC4-A0A0-D86257463FC3}"/>
    <dgm:cxn modelId="{3B658D80-7AD4-421A-905D-A39B30B573F0}" type="presParOf" srcId="{AC798DBC-3656-4DA1-8E8F-78D4A0F5CDDC}" destId="{03DC8033-9B75-4A82-BB51-C5E6F673FB55}" srcOrd="0" destOrd="0" presId="urn:microsoft.com/office/officeart/2018/5/layout/IconCircleLabelList"/>
    <dgm:cxn modelId="{33CD1D20-0F64-4CE7-8275-AFE91D12728E}" type="presParOf" srcId="{03DC8033-9B75-4A82-BB51-C5E6F673FB55}" destId="{1869BB98-86FE-4C5E-A5D2-D52C22BE2D30}" srcOrd="0" destOrd="0" presId="urn:microsoft.com/office/officeart/2018/5/layout/IconCircleLabelList"/>
    <dgm:cxn modelId="{D9EC9A0D-837B-42C4-BA58-7103765FD629}" type="presParOf" srcId="{03DC8033-9B75-4A82-BB51-C5E6F673FB55}" destId="{F6C5C8B9-DEEF-4600-ADAC-031F5F6FE14F}" srcOrd="1" destOrd="0" presId="urn:microsoft.com/office/officeart/2018/5/layout/IconCircleLabelList"/>
    <dgm:cxn modelId="{CAB9CC96-E1EF-429B-A5B2-BA5DD9878D0C}" type="presParOf" srcId="{03DC8033-9B75-4A82-BB51-C5E6F673FB55}" destId="{D579F063-0A60-4AF1-A3B5-2B8D820FB204}" srcOrd="2" destOrd="0" presId="urn:microsoft.com/office/officeart/2018/5/layout/IconCircleLabelList"/>
    <dgm:cxn modelId="{2CD66F5D-4E30-4F22-9A4A-0610E0607E28}" type="presParOf" srcId="{03DC8033-9B75-4A82-BB51-C5E6F673FB55}" destId="{629A9DB9-9076-4F58-B384-71D05FE16CEC}" srcOrd="3" destOrd="0" presId="urn:microsoft.com/office/officeart/2018/5/layout/IconCircleLabelList"/>
    <dgm:cxn modelId="{67469BD2-4CCD-4179-A8D4-7669BD4DCE6A}" type="presParOf" srcId="{AC798DBC-3656-4DA1-8E8F-78D4A0F5CDDC}" destId="{C5FB34D3-3D20-4A3D-BE82-856D292A9ED3}" srcOrd="1" destOrd="0" presId="urn:microsoft.com/office/officeart/2018/5/layout/IconCircleLabelList"/>
    <dgm:cxn modelId="{8FA4F448-4BED-4B29-BEB8-BFF11AF00DC0}" type="presParOf" srcId="{AC798DBC-3656-4DA1-8E8F-78D4A0F5CDDC}" destId="{434C53AC-F092-44AF-A42B-1B2C642E2EF5}" srcOrd="2" destOrd="0" presId="urn:microsoft.com/office/officeart/2018/5/layout/IconCircleLabelList"/>
    <dgm:cxn modelId="{ACF8F64F-A1E5-469C-9725-BBB0B08FBE7D}" type="presParOf" srcId="{434C53AC-F092-44AF-A42B-1B2C642E2EF5}" destId="{CCA89241-A5EA-4C6E-B6CE-585BBBA0B38B}" srcOrd="0" destOrd="0" presId="urn:microsoft.com/office/officeart/2018/5/layout/IconCircleLabelList"/>
    <dgm:cxn modelId="{E3AFC49A-D117-4628-ACBC-FA2CA85C25DD}" type="presParOf" srcId="{434C53AC-F092-44AF-A42B-1B2C642E2EF5}" destId="{82580EC3-5948-41E2-8EA9-642D4C9ABB49}" srcOrd="1" destOrd="0" presId="urn:microsoft.com/office/officeart/2018/5/layout/IconCircleLabelList"/>
    <dgm:cxn modelId="{06D51665-40BB-4A28-A04E-81BFD2EEB673}" type="presParOf" srcId="{434C53AC-F092-44AF-A42B-1B2C642E2EF5}" destId="{B6D78BBE-55F8-4204-8242-D0E0A1ED2B0B}" srcOrd="2" destOrd="0" presId="urn:microsoft.com/office/officeart/2018/5/layout/IconCircleLabelList"/>
    <dgm:cxn modelId="{EB3D0695-D806-4DD4-8988-E4D51BE84B7F}" type="presParOf" srcId="{434C53AC-F092-44AF-A42B-1B2C642E2EF5}" destId="{465273A9-7163-4478-9FB9-D900EE4B64F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F1F9AB-EE21-4D01-A356-602D830504A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47DD426-A013-4CAD-817D-66BC133644A9}">
      <dgm:prSet/>
      <dgm:spPr/>
      <dgm:t>
        <a:bodyPr/>
        <a:lstStyle/>
        <a:p>
          <a:r>
            <a:rPr lang="en-US" dirty="0"/>
            <a:t>1.Open </a:t>
          </a:r>
          <a:r>
            <a:rPr lang="tr-TR" dirty="0"/>
            <a:t>D</a:t>
          </a:r>
          <a:r>
            <a:rPr lang="en-US" dirty="0"/>
            <a:t>umps : risk for public health </a:t>
          </a:r>
        </a:p>
      </dgm:t>
    </dgm:pt>
    <dgm:pt modelId="{4F7AB62B-0D42-493D-9186-0993130519D1}" type="parTrans" cxnId="{794E9AF8-A437-4AA1-B183-D3ADBC8419A1}">
      <dgm:prSet/>
      <dgm:spPr/>
      <dgm:t>
        <a:bodyPr/>
        <a:lstStyle/>
        <a:p>
          <a:endParaRPr lang="en-US"/>
        </a:p>
      </dgm:t>
    </dgm:pt>
    <dgm:pt modelId="{B20307CC-E828-4872-AB76-2384F58F8644}" type="sibTrans" cxnId="{794E9AF8-A437-4AA1-B183-D3ADBC8419A1}">
      <dgm:prSet/>
      <dgm:spPr/>
      <dgm:t>
        <a:bodyPr/>
        <a:lstStyle/>
        <a:p>
          <a:endParaRPr lang="en-US"/>
        </a:p>
      </dgm:t>
    </dgm:pt>
    <dgm:pt modelId="{BBFC9A69-8006-4E6B-BA70-305C846BDF1B}">
      <dgm:prSet/>
      <dgm:spPr/>
      <dgm:t>
        <a:bodyPr/>
        <a:lstStyle/>
        <a:p>
          <a:r>
            <a:rPr lang="en-US" dirty="0"/>
            <a:t>2.Sanitary </a:t>
          </a:r>
          <a:r>
            <a:rPr lang="tr-TR" dirty="0"/>
            <a:t>l</a:t>
          </a:r>
          <a:r>
            <a:rPr lang="en-US" dirty="0" err="1"/>
            <a:t>andfills</a:t>
          </a:r>
          <a:r>
            <a:rPr lang="en-US" dirty="0"/>
            <a:t>: designed and constructed to prevent contamination of soil , surface, ground water and direct contact with public.</a:t>
          </a:r>
        </a:p>
      </dgm:t>
    </dgm:pt>
    <dgm:pt modelId="{36960D78-659A-4816-88D3-EE5C80F7D76C}" type="parTrans" cxnId="{7F7A8F47-573E-46FC-BEFC-2BCD602B4469}">
      <dgm:prSet/>
      <dgm:spPr/>
      <dgm:t>
        <a:bodyPr/>
        <a:lstStyle/>
        <a:p>
          <a:endParaRPr lang="en-US"/>
        </a:p>
      </dgm:t>
    </dgm:pt>
    <dgm:pt modelId="{06E1C980-D322-484C-9733-00DA3830AEA8}" type="sibTrans" cxnId="{7F7A8F47-573E-46FC-BEFC-2BCD602B4469}">
      <dgm:prSet/>
      <dgm:spPr/>
      <dgm:t>
        <a:bodyPr/>
        <a:lstStyle/>
        <a:p>
          <a:endParaRPr lang="en-US"/>
        </a:p>
      </dgm:t>
    </dgm:pt>
    <dgm:pt modelId="{3685D4DD-5936-4B13-B147-A1FDEB3A608E}" type="pres">
      <dgm:prSet presAssocID="{FFF1F9AB-EE21-4D01-A356-602D830504A8}" presName="linear" presStyleCnt="0">
        <dgm:presLayoutVars>
          <dgm:animLvl val="lvl"/>
          <dgm:resizeHandles val="exact"/>
        </dgm:presLayoutVars>
      </dgm:prSet>
      <dgm:spPr/>
    </dgm:pt>
    <dgm:pt modelId="{C8157F2B-9108-4539-A18C-7015CCFC196E}" type="pres">
      <dgm:prSet presAssocID="{D47DD426-A013-4CAD-817D-66BC133644A9}" presName="parentText" presStyleLbl="node1" presStyleIdx="0" presStyleCnt="2">
        <dgm:presLayoutVars>
          <dgm:chMax val="0"/>
          <dgm:bulletEnabled val="1"/>
        </dgm:presLayoutVars>
      </dgm:prSet>
      <dgm:spPr/>
    </dgm:pt>
    <dgm:pt modelId="{7BE0855B-3A0B-4DA6-BF2F-6D8DD5501E00}" type="pres">
      <dgm:prSet presAssocID="{B20307CC-E828-4872-AB76-2384F58F8644}" presName="spacer" presStyleCnt="0"/>
      <dgm:spPr/>
    </dgm:pt>
    <dgm:pt modelId="{D7C09299-3FC3-40C1-B956-1A35BC0EA9BC}" type="pres">
      <dgm:prSet presAssocID="{BBFC9A69-8006-4E6B-BA70-305C846BDF1B}" presName="parentText" presStyleLbl="node1" presStyleIdx="1" presStyleCnt="2">
        <dgm:presLayoutVars>
          <dgm:chMax val="0"/>
          <dgm:bulletEnabled val="1"/>
        </dgm:presLayoutVars>
      </dgm:prSet>
      <dgm:spPr/>
    </dgm:pt>
  </dgm:ptLst>
  <dgm:cxnLst>
    <dgm:cxn modelId="{06E63810-7E86-4BA3-B59C-6B979C5D1BF1}" type="presOf" srcId="{FFF1F9AB-EE21-4D01-A356-602D830504A8}" destId="{3685D4DD-5936-4B13-B147-A1FDEB3A608E}" srcOrd="0" destOrd="0" presId="urn:microsoft.com/office/officeart/2005/8/layout/vList2"/>
    <dgm:cxn modelId="{E65AC421-F89F-4C20-B951-76C9959F941F}" type="presOf" srcId="{D47DD426-A013-4CAD-817D-66BC133644A9}" destId="{C8157F2B-9108-4539-A18C-7015CCFC196E}" srcOrd="0" destOrd="0" presId="urn:microsoft.com/office/officeart/2005/8/layout/vList2"/>
    <dgm:cxn modelId="{7F7A8F47-573E-46FC-BEFC-2BCD602B4469}" srcId="{FFF1F9AB-EE21-4D01-A356-602D830504A8}" destId="{BBFC9A69-8006-4E6B-BA70-305C846BDF1B}" srcOrd="1" destOrd="0" parTransId="{36960D78-659A-4816-88D3-EE5C80F7D76C}" sibTransId="{06E1C980-D322-484C-9733-00DA3830AEA8}"/>
    <dgm:cxn modelId="{33EC3058-65CC-445B-BB99-E7771C7F2869}" type="presOf" srcId="{BBFC9A69-8006-4E6B-BA70-305C846BDF1B}" destId="{D7C09299-3FC3-40C1-B956-1A35BC0EA9BC}" srcOrd="0" destOrd="0" presId="urn:microsoft.com/office/officeart/2005/8/layout/vList2"/>
    <dgm:cxn modelId="{794E9AF8-A437-4AA1-B183-D3ADBC8419A1}" srcId="{FFF1F9AB-EE21-4D01-A356-602D830504A8}" destId="{D47DD426-A013-4CAD-817D-66BC133644A9}" srcOrd="0" destOrd="0" parTransId="{4F7AB62B-0D42-493D-9186-0993130519D1}" sibTransId="{B20307CC-E828-4872-AB76-2384F58F8644}"/>
    <dgm:cxn modelId="{B39B1B39-3A91-4B2F-B8D3-51E4C78496F9}" type="presParOf" srcId="{3685D4DD-5936-4B13-B147-A1FDEB3A608E}" destId="{C8157F2B-9108-4539-A18C-7015CCFC196E}" srcOrd="0" destOrd="0" presId="urn:microsoft.com/office/officeart/2005/8/layout/vList2"/>
    <dgm:cxn modelId="{EFE88BFE-4EC7-47A5-ACF6-88421CFF9D17}" type="presParOf" srcId="{3685D4DD-5936-4B13-B147-A1FDEB3A608E}" destId="{7BE0855B-3A0B-4DA6-BF2F-6D8DD5501E00}" srcOrd="1" destOrd="0" presId="urn:microsoft.com/office/officeart/2005/8/layout/vList2"/>
    <dgm:cxn modelId="{584B1486-7063-4466-8258-C6BE1A6EFACD}" type="presParOf" srcId="{3685D4DD-5936-4B13-B147-A1FDEB3A608E}" destId="{D7C09299-3FC3-40C1-B956-1A35BC0EA9B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9083F-A64A-4A19-979A-81B7E756536A}">
      <dsp:nvSpPr>
        <dsp:cNvPr id="0" name=""/>
        <dsp:cNvSpPr/>
      </dsp:nvSpPr>
      <dsp:spPr>
        <a:xfrm>
          <a:off x="624" y="890929"/>
          <a:ext cx="2435353" cy="1461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t>
          </a:r>
          <a:r>
            <a:rPr lang="en-US" sz="1600" kern="1200" dirty="0">
              <a:latin typeface="Times New Roman" panose="02020603050405020304" pitchFamily="18" charset="0"/>
              <a:cs typeface="Times New Roman" panose="02020603050405020304" pitchFamily="18" charset="0"/>
            </a:rPr>
            <a:t>There should be separate corridor and lift in hospital to carry and transport waste.</a:t>
          </a:r>
        </a:p>
      </dsp:txBody>
      <dsp:txXfrm>
        <a:off x="624" y="890929"/>
        <a:ext cx="2435353" cy="1461212"/>
      </dsp:txXfrm>
    </dsp:sp>
    <dsp:sp modelId="{881BF637-F1F7-482F-852D-5292B116D483}">
      <dsp:nvSpPr>
        <dsp:cNvPr id="0" name=""/>
        <dsp:cNvSpPr/>
      </dsp:nvSpPr>
      <dsp:spPr>
        <a:xfrm>
          <a:off x="2679513" y="890929"/>
          <a:ext cx="2435353" cy="1461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t>
          </a:r>
          <a:r>
            <a:rPr lang="en-US" sz="1600" kern="1200" dirty="0">
              <a:latin typeface="Times New Roman" panose="02020603050405020304" pitchFamily="18" charset="0"/>
              <a:cs typeface="Times New Roman" panose="02020603050405020304" pitchFamily="18" charset="0"/>
            </a:rPr>
            <a:t>General waste are deposited at municipal dumps</a:t>
          </a:r>
          <a:r>
            <a:rPr lang="en-US" sz="1600" kern="1200" dirty="0"/>
            <a:t>. </a:t>
          </a:r>
        </a:p>
      </dsp:txBody>
      <dsp:txXfrm>
        <a:off x="2679513" y="890929"/>
        <a:ext cx="2435353" cy="1461212"/>
      </dsp:txXfrm>
    </dsp:sp>
    <dsp:sp modelId="{D9A35512-8B02-44CA-98C5-46BE78C8DCDB}">
      <dsp:nvSpPr>
        <dsp:cNvPr id="0" name=""/>
        <dsp:cNvSpPr/>
      </dsp:nvSpPr>
      <dsp:spPr>
        <a:xfrm>
          <a:off x="624" y="2595676"/>
          <a:ext cx="2435353" cy="1461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t>
          </a:r>
          <a:r>
            <a:rPr lang="en-US" sz="1600" kern="1200" dirty="0">
              <a:latin typeface="Times New Roman" panose="02020603050405020304" pitchFamily="18" charset="0"/>
              <a:cs typeface="Times New Roman" panose="02020603050405020304" pitchFamily="18" charset="0"/>
            </a:rPr>
            <a:t>Waste for autoclaving and incineration are dumped at separate site for external waste (should have separate colored plastic bag for these waste). </a:t>
          </a:r>
        </a:p>
      </dsp:txBody>
      <dsp:txXfrm>
        <a:off x="624" y="2595676"/>
        <a:ext cx="2435353" cy="1461212"/>
      </dsp:txXfrm>
    </dsp:sp>
    <dsp:sp modelId="{039FB539-0502-4ECD-B035-14E44907663B}">
      <dsp:nvSpPr>
        <dsp:cNvPr id="0" name=""/>
        <dsp:cNvSpPr/>
      </dsp:nvSpPr>
      <dsp:spPr>
        <a:xfrm>
          <a:off x="2679513" y="2595676"/>
          <a:ext cx="2435353" cy="1461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•Transportation should be done in sealed container, sanitation supervisor should ensure for leakage.</a:t>
          </a:r>
        </a:p>
      </dsp:txBody>
      <dsp:txXfrm>
        <a:off x="2679513" y="2595676"/>
        <a:ext cx="2435353" cy="1461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42D5E-0FC5-4129-B71A-107E8FC6E0E5}">
      <dsp:nvSpPr>
        <dsp:cNvPr id="0" name=""/>
        <dsp:cNvSpPr/>
      </dsp:nvSpPr>
      <dsp:spPr>
        <a:xfrm>
          <a:off x="624" y="901427"/>
          <a:ext cx="2272996" cy="314496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•General waste should be dumped at municipal dumping site . Sanitation officer should be responsible for proper coordination between municipal &amp; hospital.</a:t>
          </a:r>
        </a:p>
      </dsp:txBody>
      <dsp:txXfrm>
        <a:off x="67198" y="968001"/>
        <a:ext cx="2139848" cy="3011815"/>
      </dsp:txXfrm>
    </dsp:sp>
    <dsp:sp modelId="{11AD7F79-9232-4EEF-8FFD-0EDEE3D82365}">
      <dsp:nvSpPr>
        <dsp:cNvPr id="0" name=""/>
        <dsp:cNvSpPr/>
      </dsp:nvSpPr>
      <dsp:spPr>
        <a:xfrm>
          <a:off x="2841870" y="901427"/>
          <a:ext cx="2272996" cy="313497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•Use of label/symbol is useful in identifying waste for treatment . </a:t>
          </a:r>
          <a:r>
            <a:rPr lang="en-US" sz="1900" kern="1200" dirty="0" err="1"/>
            <a:t>Eg</a:t>
          </a:r>
          <a:r>
            <a:rPr lang="en-US" sz="1900" kern="1200" dirty="0"/>
            <a:t>: risk of corrosion ,danger of infection, toxic hazards, glass hazards, radioactive material</a:t>
          </a:r>
        </a:p>
      </dsp:txBody>
      <dsp:txXfrm>
        <a:off x="2908444" y="968001"/>
        <a:ext cx="2139848" cy="3001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EB814-5F76-4201-9E7C-EF8BCBF9E7BD}">
      <dsp:nvSpPr>
        <dsp:cNvPr id="0" name=""/>
        <dsp:cNvSpPr/>
      </dsp:nvSpPr>
      <dsp:spPr>
        <a:xfrm>
          <a:off x="898829" y="288"/>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F2D2D-3225-4D9F-9A82-1418F42F6434}">
      <dsp:nvSpPr>
        <dsp:cNvPr id="0" name=""/>
        <dsp:cNvSpPr/>
      </dsp:nvSpPr>
      <dsp:spPr>
        <a:xfrm>
          <a:off x="111226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434637-B80E-4731-8175-378941D947A1}">
      <dsp:nvSpPr>
        <dsp:cNvPr id="0" name=""/>
        <dsp:cNvSpPr/>
      </dsp:nvSpPr>
      <dsp:spPr>
        <a:xfrm>
          <a:off x="57867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dirty="0"/>
            <a:t>IncIneratIon </a:t>
          </a:r>
          <a:endParaRPr lang="en-US" sz="1500" kern="1200" dirty="0"/>
        </a:p>
      </dsp:txBody>
      <dsp:txXfrm>
        <a:off x="578678" y="1313725"/>
        <a:ext cx="1641796" cy="656718"/>
      </dsp:txXfrm>
    </dsp:sp>
    <dsp:sp modelId="{7150A6C1-1541-46CA-8430-65E6BAD656B9}">
      <dsp:nvSpPr>
        <dsp:cNvPr id="0" name=""/>
        <dsp:cNvSpPr/>
      </dsp:nvSpPr>
      <dsp:spPr>
        <a:xfrm>
          <a:off x="2827940" y="288"/>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42FE5E-9BF1-4EB3-9C02-29B98B5CB27A}">
      <dsp:nvSpPr>
        <dsp:cNvPr id="0" name=""/>
        <dsp:cNvSpPr/>
      </dsp:nvSpPr>
      <dsp:spPr>
        <a:xfrm>
          <a:off x="304137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82D20-AD4C-4D93-8614-0558809D5EDF}">
      <dsp:nvSpPr>
        <dsp:cNvPr id="0" name=""/>
        <dsp:cNvSpPr/>
      </dsp:nvSpPr>
      <dsp:spPr>
        <a:xfrm>
          <a:off x="250779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dirty="0"/>
            <a:t>ChemIcal DIsInfectIon</a:t>
          </a:r>
          <a:endParaRPr lang="en-US" sz="1500" kern="1200" dirty="0"/>
        </a:p>
      </dsp:txBody>
      <dsp:txXfrm>
        <a:off x="2507790" y="1313725"/>
        <a:ext cx="1641796" cy="656718"/>
      </dsp:txXfrm>
    </dsp:sp>
    <dsp:sp modelId="{FA59D971-D693-4B0C-BD6A-0B60DFC6A57B}">
      <dsp:nvSpPr>
        <dsp:cNvPr id="0" name=""/>
        <dsp:cNvSpPr/>
      </dsp:nvSpPr>
      <dsp:spPr>
        <a:xfrm>
          <a:off x="4757051" y="288"/>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7E424-458F-4A9A-816C-2A83D0374DC2}">
      <dsp:nvSpPr>
        <dsp:cNvPr id="0" name=""/>
        <dsp:cNvSpPr/>
      </dsp:nvSpPr>
      <dsp:spPr>
        <a:xfrm>
          <a:off x="497048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3821CA-2418-4325-BD8F-D129323FFAEC}">
      <dsp:nvSpPr>
        <dsp:cNvPr id="0" name=""/>
        <dsp:cNvSpPr/>
      </dsp:nvSpPr>
      <dsp:spPr>
        <a:xfrm>
          <a:off x="443690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a:t>Wet &amp;dry thermal treatment </a:t>
          </a:r>
          <a:endParaRPr lang="en-US" sz="1500" kern="1200"/>
        </a:p>
      </dsp:txBody>
      <dsp:txXfrm>
        <a:off x="4436901" y="1313725"/>
        <a:ext cx="1641796" cy="656718"/>
      </dsp:txXfrm>
    </dsp:sp>
    <dsp:sp modelId="{FCDC80CB-7A49-4A4E-AE9D-0E6FCA6DE865}">
      <dsp:nvSpPr>
        <dsp:cNvPr id="0" name=""/>
        <dsp:cNvSpPr/>
      </dsp:nvSpPr>
      <dsp:spPr>
        <a:xfrm>
          <a:off x="6686163" y="288"/>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8563B7-CF72-41AB-A575-C93EA715BE5A}">
      <dsp:nvSpPr>
        <dsp:cNvPr id="0" name=""/>
        <dsp:cNvSpPr/>
      </dsp:nvSpPr>
      <dsp:spPr>
        <a:xfrm>
          <a:off x="689959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66B38A-358C-4C8C-AADD-6137CC326EEF}">
      <dsp:nvSpPr>
        <dsp:cNvPr id="0" name=""/>
        <dsp:cNvSpPr/>
      </dsp:nvSpPr>
      <dsp:spPr>
        <a:xfrm>
          <a:off x="636601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dirty="0"/>
            <a:t>MIcrowave IrradIatIon </a:t>
          </a:r>
          <a:endParaRPr lang="en-US" sz="1500" kern="1200" dirty="0"/>
        </a:p>
      </dsp:txBody>
      <dsp:txXfrm>
        <a:off x="6366012" y="1313725"/>
        <a:ext cx="1641796" cy="656718"/>
      </dsp:txXfrm>
    </dsp:sp>
    <dsp:sp modelId="{1D647262-EFEC-4C7C-891D-C2CFFFC7D16A}">
      <dsp:nvSpPr>
        <dsp:cNvPr id="0" name=""/>
        <dsp:cNvSpPr/>
      </dsp:nvSpPr>
      <dsp:spPr>
        <a:xfrm>
          <a:off x="8615274" y="288"/>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5188E-7558-47FD-B167-C63F0D212488}">
      <dsp:nvSpPr>
        <dsp:cNvPr id="0" name=""/>
        <dsp:cNvSpPr/>
      </dsp:nvSpPr>
      <dsp:spPr>
        <a:xfrm>
          <a:off x="882870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63E6B1-B3A3-493B-BE6A-CF367824CBC9}">
      <dsp:nvSpPr>
        <dsp:cNvPr id="0" name=""/>
        <dsp:cNvSpPr/>
      </dsp:nvSpPr>
      <dsp:spPr>
        <a:xfrm>
          <a:off x="829512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dirty="0"/>
            <a:t>Land dIsposal </a:t>
          </a:r>
          <a:endParaRPr lang="en-US" sz="1500" kern="1200" dirty="0"/>
        </a:p>
      </dsp:txBody>
      <dsp:txXfrm>
        <a:off x="8295124" y="1313725"/>
        <a:ext cx="1641796" cy="656718"/>
      </dsp:txXfrm>
    </dsp:sp>
    <dsp:sp modelId="{22FD2E6E-746B-4E58-80E1-7372EDD5F993}">
      <dsp:nvSpPr>
        <dsp:cNvPr id="0" name=""/>
        <dsp:cNvSpPr/>
      </dsp:nvSpPr>
      <dsp:spPr>
        <a:xfrm>
          <a:off x="4757051" y="2380893"/>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5A7A2-61DB-438D-AA7C-5069F3C898BC}">
      <dsp:nvSpPr>
        <dsp:cNvPr id="0" name=""/>
        <dsp:cNvSpPr/>
      </dsp:nvSpPr>
      <dsp:spPr>
        <a:xfrm>
          <a:off x="4970485"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35787C-6760-44BD-8F26-D08A5AEEB8F9}">
      <dsp:nvSpPr>
        <dsp:cNvPr id="0" name=""/>
        <dsp:cNvSpPr/>
      </dsp:nvSpPr>
      <dsp:spPr>
        <a:xfrm>
          <a:off x="4436901"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tr-TR" sz="1500" kern="1200" dirty="0"/>
            <a:t>InertIzatIon</a:t>
          </a:r>
          <a:endParaRPr lang="en-US" sz="1500" kern="1200" dirty="0"/>
        </a:p>
      </dsp:txBody>
      <dsp:txXfrm>
        <a:off x="4436901" y="3694331"/>
        <a:ext cx="1641796" cy="656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2C20-4C83-4A1E-98FB-CBB0F594993A}">
      <dsp:nvSpPr>
        <dsp:cNvPr id="0" name=""/>
        <dsp:cNvSpPr/>
      </dsp:nvSpPr>
      <dsp:spPr>
        <a:xfrm>
          <a:off x="708495"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3A1EE-9614-4705-A560-60B1424D5718}">
      <dsp:nvSpPr>
        <dsp:cNvPr id="0" name=""/>
        <dsp:cNvSpPr/>
      </dsp:nvSpPr>
      <dsp:spPr>
        <a:xfrm>
          <a:off x="1125307" y="821773"/>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22B45-54F1-4E7D-99D7-E7DCB3622B8C}">
      <dsp:nvSpPr>
        <dsp:cNvPr id="0" name=""/>
        <dsp:cNvSpPr/>
      </dsp:nvSpPr>
      <dsp:spPr>
        <a:xfrm>
          <a:off x="83276"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High temperature dry oxidation process that reduce organic and combustible waste into incombustible matter. </a:t>
          </a:r>
        </a:p>
      </dsp:txBody>
      <dsp:txXfrm>
        <a:off x="83276" y="2969961"/>
        <a:ext cx="3206250" cy="720000"/>
      </dsp:txXfrm>
    </dsp:sp>
    <dsp:sp modelId="{F61B4A91-B087-4952-8DB8-40927EB110DF}">
      <dsp:nvSpPr>
        <dsp:cNvPr id="0" name=""/>
        <dsp:cNvSpPr/>
      </dsp:nvSpPr>
      <dsp:spPr>
        <a:xfrm>
          <a:off x="4475838"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A883A0-6BDA-42AF-9C39-34785F6E9DC5}">
      <dsp:nvSpPr>
        <dsp:cNvPr id="0" name=""/>
        <dsp:cNvSpPr/>
      </dsp:nvSpPr>
      <dsp:spPr>
        <a:xfrm>
          <a:off x="4892651" y="821773"/>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34140-D33E-4289-8BC4-C04A51A89CAE}">
      <dsp:nvSpPr>
        <dsp:cNvPr id="0" name=""/>
        <dsp:cNvSpPr/>
      </dsp:nvSpPr>
      <dsp:spPr>
        <a:xfrm>
          <a:off x="3850620"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Resulting into significant reduction in waste volume and weight. </a:t>
          </a:r>
        </a:p>
      </dsp:txBody>
      <dsp:txXfrm>
        <a:off x="3850620" y="2969961"/>
        <a:ext cx="3206250" cy="720000"/>
      </dsp:txXfrm>
    </dsp:sp>
    <dsp:sp modelId="{A0843157-2A0C-46BA-8E4E-66CE2A830960}">
      <dsp:nvSpPr>
        <dsp:cNvPr id="0" name=""/>
        <dsp:cNvSpPr/>
      </dsp:nvSpPr>
      <dsp:spPr>
        <a:xfrm>
          <a:off x="8243182"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C8326-B9C3-45C0-A125-E79D99E7A4A0}">
      <dsp:nvSpPr>
        <dsp:cNvPr id="0" name=""/>
        <dsp:cNvSpPr/>
      </dsp:nvSpPr>
      <dsp:spPr>
        <a:xfrm>
          <a:off x="8659995" y="821773"/>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DA46F-DE66-4A4D-B171-1D6EA4A069B7}">
      <dsp:nvSpPr>
        <dsp:cNvPr id="0" name=""/>
        <dsp:cNvSpPr/>
      </dsp:nvSpPr>
      <dsp:spPr>
        <a:xfrm>
          <a:off x="7617963"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This process is selected to treat waste that cannot be recycled, reused or can be disposed in land.</a:t>
          </a:r>
        </a:p>
      </dsp:txBody>
      <dsp:txXfrm>
        <a:off x="7617963" y="2969961"/>
        <a:ext cx="320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783D-3359-4108-8E75-B5D54309FA72}">
      <dsp:nvSpPr>
        <dsp:cNvPr id="0" name=""/>
        <dsp:cNvSpPr/>
      </dsp:nvSpPr>
      <dsp:spPr>
        <a:xfrm>
          <a:off x="708495"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8FF9AD-CA68-464D-B2FA-B1E5C20B09D5}">
      <dsp:nvSpPr>
        <dsp:cNvPr id="0" name=""/>
        <dsp:cNvSpPr/>
      </dsp:nvSpPr>
      <dsp:spPr>
        <a:xfrm>
          <a:off x="1125307" y="821773"/>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23A1C-D044-49B4-9CD5-7D5A972480CC}">
      <dsp:nvSpPr>
        <dsp:cNvPr id="0" name=""/>
        <dsp:cNvSpPr/>
      </dsp:nvSpPr>
      <dsp:spPr>
        <a:xfrm>
          <a:off x="83276"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Double Chambered(for infectious waste) </a:t>
          </a:r>
        </a:p>
      </dsp:txBody>
      <dsp:txXfrm>
        <a:off x="83276" y="2969961"/>
        <a:ext cx="3206250" cy="720000"/>
      </dsp:txXfrm>
    </dsp:sp>
    <dsp:sp modelId="{D9BA115F-2C9A-4228-A03F-5C8E3A986556}">
      <dsp:nvSpPr>
        <dsp:cNvPr id="0" name=""/>
        <dsp:cNvSpPr/>
      </dsp:nvSpPr>
      <dsp:spPr>
        <a:xfrm>
          <a:off x="4475838"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51675-7A8F-4925-8F0F-A967B37C2435}">
      <dsp:nvSpPr>
        <dsp:cNvPr id="0" name=""/>
        <dsp:cNvSpPr/>
      </dsp:nvSpPr>
      <dsp:spPr>
        <a:xfrm>
          <a:off x="4892651" y="821773"/>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59264A-B445-4C09-A5B1-0C27FFC22F3F}">
      <dsp:nvSpPr>
        <dsp:cNvPr id="0" name=""/>
        <dsp:cNvSpPr/>
      </dsp:nvSpPr>
      <dsp:spPr>
        <a:xfrm>
          <a:off x="3850620"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Single Chambered </a:t>
          </a:r>
        </a:p>
      </dsp:txBody>
      <dsp:txXfrm>
        <a:off x="3850620" y="2969961"/>
        <a:ext cx="3206250" cy="720000"/>
      </dsp:txXfrm>
    </dsp:sp>
    <dsp:sp modelId="{B34306D6-A4FB-47A6-9BC9-07F6815B8098}">
      <dsp:nvSpPr>
        <dsp:cNvPr id="0" name=""/>
        <dsp:cNvSpPr/>
      </dsp:nvSpPr>
      <dsp:spPr>
        <a:xfrm>
          <a:off x="8243182" y="404961"/>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228E6-3278-4E65-9431-D38085DBFE92}">
      <dsp:nvSpPr>
        <dsp:cNvPr id="0" name=""/>
        <dsp:cNvSpPr/>
      </dsp:nvSpPr>
      <dsp:spPr>
        <a:xfrm>
          <a:off x="8659995" y="821773"/>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38FEF7-E2F9-40D1-BC98-975BC6489738}">
      <dsp:nvSpPr>
        <dsp:cNvPr id="0" name=""/>
        <dsp:cNvSpPr/>
      </dsp:nvSpPr>
      <dsp:spPr>
        <a:xfrm>
          <a:off x="7617963" y="2969961"/>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Rotatory Kilns(for genotoxic waste)</a:t>
          </a:r>
        </a:p>
      </dsp:txBody>
      <dsp:txXfrm>
        <a:off x="7617963" y="2969961"/>
        <a:ext cx="3206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9BB98-86FE-4C5E-A5D2-D52C22BE2D30}">
      <dsp:nvSpPr>
        <dsp:cNvPr id="0" name=""/>
        <dsp:cNvSpPr/>
      </dsp:nvSpPr>
      <dsp:spPr>
        <a:xfrm>
          <a:off x="2240745" y="247461"/>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5C8B9-DEEF-4600-ADAC-031F5F6FE14F}">
      <dsp:nvSpPr>
        <dsp:cNvPr id="0" name=""/>
        <dsp:cNvSpPr/>
      </dsp:nvSpPr>
      <dsp:spPr>
        <a:xfrm>
          <a:off x="2708745" y="71546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9A9DB9-9076-4F58-B384-71D05FE16CEC}">
      <dsp:nvSpPr>
        <dsp:cNvPr id="0" name=""/>
        <dsp:cNvSpPr/>
      </dsp:nvSpPr>
      <dsp:spPr>
        <a:xfrm>
          <a:off x="1538745" y="312746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Commonly used for treatment of liquid infectious waste </a:t>
          </a:r>
          <a:r>
            <a:rPr lang="en-US" sz="1700" kern="1200" dirty="0" err="1"/>
            <a:t>eg.</a:t>
          </a:r>
          <a:r>
            <a:rPr lang="en-US" sz="1700" kern="1200" dirty="0"/>
            <a:t> Blood, urine, stool and hospital sewage. </a:t>
          </a:r>
        </a:p>
      </dsp:txBody>
      <dsp:txXfrm>
        <a:off x="1538745" y="3127461"/>
        <a:ext cx="3600000" cy="720000"/>
      </dsp:txXfrm>
    </dsp:sp>
    <dsp:sp modelId="{CCA89241-A5EA-4C6E-B6CE-585BBBA0B38B}">
      <dsp:nvSpPr>
        <dsp:cNvPr id="0" name=""/>
        <dsp:cNvSpPr/>
      </dsp:nvSpPr>
      <dsp:spPr>
        <a:xfrm>
          <a:off x="6470745" y="247461"/>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580EC3-5948-41E2-8EA9-642D4C9ABB49}">
      <dsp:nvSpPr>
        <dsp:cNvPr id="0" name=""/>
        <dsp:cNvSpPr/>
      </dsp:nvSpPr>
      <dsp:spPr>
        <a:xfrm>
          <a:off x="6938745" y="71546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5273A9-7163-4478-9FB9-D900EE4B64FE}">
      <dsp:nvSpPr>
        <dsp:cNvPr id="0" name=""/>
        <dsp:cNvSpPr/>
      </dsp:nvSpPr>
      <dsp:spPr>
        <a:xfrm>
          <a:off x="5768745" y="312746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Chemicals are added to waste to kill or inactivate the pathogen it contains</a:t>
          </a:r>
        </a:p>
      </dsp:txBody>
      <dsp:txXfrm>
        <a:off x="5768745" y="3127461"/>
        <a:ext cx="36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57F2B-9108-4539-A18C-7015CCFC196E}">
      <dsp:nvSpPr>
        <dsp:cNvPr id="0" name=""/>
        <dsp:cNvSpPr/>
      </dsp:nvSpPr>
      <dsp:spPr>
        <a:xfrm>
          <a:off x="0" y="85522"/>
          <a:ext cx="5115491" cy="23495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1.Open </a:t>
          </a:r>
          <a:r>
            <a:rPr lang="tr-TR" sz="2700" kern="1200" dirty="0"/>
            <a:t>D</a:t>
          </a:r>
          <a:r>
            <a:rPr lang="en-US" sz="2700" kern="1200" dirty="0"/>
            <a:t>umps : risk for public health </a:t>
          </a:r>
        </a:p>
      </dsp:txBody>
      <dsp:txXfrm>
        <a:off x="114693" y="200215"/>
        <a:ext cx="4886105" cy="2120120"/>
      </dsp:txXfrm>
    </dsp:sp>
    <dsp:sp modelId="{D7C09299-3FC3-40C1-B956-1A35BC0EA9BC}">
      <dsp:nvSpPr>
        <dsp:cNvPr id="0" name=""/>
        <dsp:cNvSpPr/>
      </dsp:nvSpPr>
      <dsp:spPr>
        <a:xfrm>
          <a:off x="0" y="2512789"/>
          <a:ext cx="5115491" cy="23495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2.Sanitary </a:t>
          </a:r>
          <a:r>
            <a:rPr lang="tr-TR" sz="2700" kern="1200" dirty="0"/>
            <a:t>l</a:t>
          </a:r>
          <a:r>
            <a:rPr lang="en-US" sz="2700" kern="1200" dirty="0" err="1"/>
            <a:t>andfills</a:t>
          </a:r>
          <a:r>
            <a:rPr lang="en-US" sz="2700" kern="1200" dirty="0"/>
            <a:t>: designed and constructed to prevent contamination of soil , surface, ground water and direct contact with public.</a:t>
          </a:r>
        </a:p>
      </dsp:txBody>
      <dsp:txXfrm>
        <a:off x="114693" y="2627482"/>
        <a:ext cx="4886105" cy="2120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5F1A-542E-4A67-AEC0-215EC49E8A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DB5DCEBE-CA23-4514-BA87-2993D139D4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FABC55A8-05D8-42C0-B924-61D6D5651D1F}"/>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14583120-6B82-47A7-9558-FEE687C1FAC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56051BCA-B492-4817-A53A-9C8BD01E4D35}"/>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268240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615F-D800-4664-9E42-29E48212E064}"/>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9B06A5F-2922-4624-972A-E363957E5B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FEF2625-6AF5-4F5A-A692-D9E534241013}"/>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A1EBB4EC-7011-47E1-9E47-974A7B91AE2A}"/>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6074845D-A546-4A17-BF8D-0A58CC5259F9}"/>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5364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E8CFB1-8EAB-49C9-8BEA-65991CA7D0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30AE9860-E26E-46F9-AB34-0329F766B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AEE9F87-0732-4F52-A7FF-B8C74968E525}"/>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7A5540B7-AACF-4B21-BAD0-0861975793A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C8D1F5B0-2DBB-4E76-93B1-CECC9B9621B3}"/>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294787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93B5-57C9-42E7-8E15-E2F5A06FFE3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04E47D8B-CBBE-4025-A1FB-CC4A3280A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9BC06F7D-5862-4B0C-90C2-A3F1BE90956A}"/>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14716530-103C-4161-A9FE-61B6CD15ADC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FC091D4E-3802-4430-B376-74CE03B77163}"/>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157922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F646-AD40-457E-B20D-1520C074A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1D79EEBA-DAED-44D9-87AF-5E4BB6A765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E9398D-CC47-4550-B669-FDD65C0CF52D}"/>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692A6797-8E19-4239-B264-C993F0E3A06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6BF98B0B-0EF7-4F0F-BEB2-42E0370EC483}"/>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326772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C177-635C-4A06-A3BE-A453F525A084}"/>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4BE60CC1-C1A0-4B74-8D79-8D9C0CC00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1E527C78-DC74-45F8-80BC-514000AF4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B77D012E-3BDC-4204-A519-C4167AA2DBFF}"/>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6" name="Footer Placeholder 5">
            <a:extLst>
              <a:ext uri="{FF2B5EF4-FFF2-40B4-BE49-F238E27FC236}">
                <a16:creationId xmlns:a16="http://schemas.microsoft.com/office/drawing/2014/main" id="{653CF9A6-5DB7-4A8E-A0AD-F00EE2D077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DA706FA1-D4E0-4ED1-BB7C-1396553060E9}"/>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313000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B9BD-B828-4244-BBD6-58861B2CD48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A1DA177E-4C75-472E-B71D-C0A1307071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1500B-BFD7-4003-A9A9-3FA889A080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628BD2B5-3A09-4D76-B6A0-6F80D16440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39A0C9-3D41-4792-8705-FA12254FA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611A1693-DBD2-4B87-935B-A9BCA70455C8}"/>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8" name="Footer Placeholder 7">
            <a:extLst>
              <a:ext uri="{FF2B5EF4-FFF2-40B4-BE49-F238E27FC236}">
                <a16:creationId xmlns:a16="http://schemas.microsoft.com/office/drawing/2014/main" id="{E8CF5D8A-9BC0-4B21-9101-ECA3DA7ADF43}"/>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9103FB69-AB0A-4E54-819A-1B35A9592067}"/>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4400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756A-4DFB-46B6-B233-A24133C412F4}"/>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549296F4-D3CE-468A-926F-4BCEE5D2BF66}"/>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4" name="Footer Placeholder 3">
            <a:extLst>
              <a:ext uri="{FF2B5EF4-FFF2-40B4-BE49-F238E27FC236}">
                <a16:creationId xmlns:a16="http://schemas.microsoft.com/office/drawing/2014/main" id="{883F4E5B-7F3D-4300-905D-8442BBFED018}"/>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3A3C047E-ECC1-4888-804E-86DC547A364C}"/>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202936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628E2-1307-45A4-AD26-10B501270150}"/>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3" name="Footer Placeholder 2">
            <a:extLst>
              <a:ext uri="{FF2B5EF4-FFF2-40B4-BE49-F238E27FC236}">
                <a16:creationId xmlns:a16="http://schemas.microsoft.com/office/drawing/2014/main" id="{459ABF77-9A84-42AC-A0B1-6BB9F60E0C1C}"/>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405F02CF-3A4E-4E69-B1E9-422B69D40ACA}"/>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63775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9865-1CFA-446B-971F-349FD6411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28D4BA49-0345-4701-802F-2B1877B54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5EC57737-DF89-41DD-BF68-F6A5DF07D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A8726-3EB6-4BE4-8DB4-54B071293D4D}"/>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6" name="Footer Placeholder 5">
            <a:extLst>
              <a:ext uri="{FF2B5EF4-FFF2-40B4-BE49-F238E27FC236}">
                <a16:creationId xmlns:a16="http://schemas.microsoft.com/office/drawing/2014/main" id="{A3885E12-C986-4168-9EDB-25621D64A4F6}"/>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03A6C27D-87E9-458A-B871-D62458ADCC57}"/>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298794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AF16-AEC1-4D46-BEC6-B7279821C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2110BA3-956F-4D80-8D8B-09C7593F2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788990A5-29E0-498A-A482-306A63395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4A00C-D83B-46C1-A666-9B6C75C81CBB}"/>
              </a:ext>
            </a:extLst>
          </p:cNvPr>
          <p:cNvSpPr>
            <a:spLocks noGrp="1"/>
          </p:cNvSpPr>
          <p:nvPr>
            <p:ph type="dt" sz="half" idx="10"/>
          </p:nvPr>
        </p:nvSpPr>
        <p:spPr/>
        <p:txBody>
          <a:bodyPr/>
          <a:lstStyle/>
          <a:p>
            <a:fld id="{AEB0060E-30F6-4922-BA63-7D52381F41B7}" type="datetimeFigureOut">
              <a:rPr lang="tr-TR" smtClean="0"/>
              <a:t>3.03.2020</a:t>
            </a:fld>
            <a:endParaRPr lang="tr-TR"/>
          </a:p>
        </p:txBody>
      </p:sp>
      <p:sp>
        <p:nvSpPr>
          <p:cNvPr id="6" name="Footer Placeholder 5">
            <a:extLst>
              <a:ext uri="{FF2B5EF4-FFF2-40B4-BE49-F238E27FC236}">
                <a16:creationId xmlns:a16="http://schemas.microsoft.com/office/drawing/2014/main" id="{19DD02E1-4305-4382-AF29-BCD2B479CE17}"/>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D1796620-A8E5-41DB-B298-903D08143FF8}"/>
              </a:ext>
            </a:extLst>
          </p:cNvPr>
          <p:cNvSpPr>
            <a:spLocks noGrp="1"/>
          </p:cNvSpPr>
          <p:nvPr>
            <p:ph type="sldNum" sz="quarter" idx="12"/>
          </p:nvPr>
        </p:nvSpPr>
        <p:spPr/>
        <p:txBody>
          <a:bodyPr/>
          <a:lstStyle/>
          <a:p>
            <a:fld id="{4D081C02-5176-41EA-B12A-8413C6821DBF}" type="slidenum">
              <a:rPr lang="tr-TR" smtClean="0"/>
              <a:t>‹#›</a:t>
            </a:fld>
            <a:endParaRPr lang="tr-TR"/>
          </a:p>
        </p:txBody>
      </p:sp>
    </p:spTree>
    <p:extLst>
      <p:ext uri="{BB962C8B-B14F-4D97-AF65-F5344CB8AC3E}">
        <p14:creationId xmlns:p14="http://schemas.microsoft.com/office/powerpoint/2010/main" val="89216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CAAF-DCAC-443B-97F6-2967D88ED6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0B6D692-9620-48D8-8CBD-DACCA3F28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1060767-F1D3-4D6A-9F51-8BA188736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0060E-30F6-4922-BA63-7D52381F41B7}" type="datetimeFigureOut">
              <a:rPr lang="tr-TR" smtClean="0"/>
              <a:t>3.03.2020</a:t>
            </a:fld>
            <a:endParaRPr lang="tr-TR"/>
          </a:p>
        </p:txBody>
      </p:sp>
      <p:sp>
        <p:nvSpPr>
          <p:cNvPr id="5" name="Footer Placeholder 4">
            <a:extLst>
              <a:ext uri="{FF2B5EF4-FFF2-40B4-BE49-F238E27FC236}">
                <a16:creationId xmlns:a16="http://schemas.microsoft.com/office/drawing/2014/main" id="{7DA249C6-BC58-49A6-ACC0-8F35407AAD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6E344014-D71A-473F-BBA9-2EB616C8E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81C02-5176-41EA-B12A-8413C6821DBF}" type="slidenum">
              <a:rPr lang="tr-TR" smtClean="0"/>
              <a:t>‹#›</a:t>
            </a:fld>
            <a:endParaRPr lang="tr-TR"/>
          </a:p>
        </p:txBody>
      </p:sp>
    </p:spTree>
    <p:extLst>
      <p:ext uri="{BB962C8B-B14F-4D97-AF65-F5344CB8AC3E}">
        <p14:creationId xmlns:p14="http://schemas.microsoft.com/office/powerpoint/2010/main" val="22755968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http://www.istanbulsaglik.gov.tr/w/sb/egt/pdf/ftas.pdf" TargetMode="External"/><Relationship Id="rId2" Type="http://schemas.openxmlformats.org/officeDocument/2006/relationships/hyperlink" Target="http://www.hastaneinfeksiyonlar&#305;dergisi.org/managete/fu_folder/2004-02/html.htm" TargetMode="External"/><Relationship Id="rId1" Type="http://schemas.openxmlformats.org/officeDocument/2006/relationships/slideLayout" Target="../slideLayouts/slideLayout2.xml"/><Relationship Id="rId5" Type="http://schemas.openxmlformats.org/officeDocument/2006/relationships/hyperlink" Target="https://www.youtube.com/watch?v=cpnOWcYqUEk" TargetMode="External"/><Relationship Id="rId4" Type="http://schemas.openxmlformats.org/officeDocument/2006/relationships/hyperlink" Target="https://www.youtube.com/watch?v=J18QQBYrCj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2AB6A8-5BB3-437A-9A81-F2C13238FEAC}"/>
              </a:ext>
            </a:extLst>
          </p:cNvPr>
          <p:cNvSpPr>
            <a:spLocks noGrp="1"/>
          </p:cNvSpPr>
          <p:nvPr>
            <p:ph type="ctrTitle"/>
          </p:nvPr>
        </p:nvSpPr>
        <p:spPr>
          <a:xfrm>
            <a:off x="3045368" y="2043663"/>
            <a:ext cx="6105194" cy="2031055"/>
          </a:xfrm>
        </p:spPr>
        <p:txBody>
          <a:bodyPr>
            <a:normAutofit/>
          </a:bodyPr>
          <a:lstStyle/>
          <a:p>
            <a:r>
              <a:rPr lang="tr-TR" sz="4800" b="1" dirty="0">
                <a:solidFill>
                  <a:srgbClr val="FFFFFF"/>
                </a:solidFill>
                <a:latin typeface="Times New Roman" panose="02020603050405020304" pitchFamily="18" charset="0"/>
                <a:cs typeface="Times New Roman" panose="02020603050405020304" pitchFamily="18" charset="0"/>
              </a:rPr>
              <a:t>HOSPITAL WASTE MANAGEMENT</a:t>
            </a:r>
          </a:p>
        </p:txBody>
      </p:sp>
      <p:sp>
        <p:nvSpPr>
          <p:cNvPr id="3" name="Subtitle 2">
            <a:extLst>
              <a:ext uri="{FF2B5EF4-FFF2-40B4-BE49-F238E27FC236}">
                <a16:creationId xmlns:a16="http://schemas.microsoft.com/office/drawing/2014/main" id="{0907FC72-DCBF-4FA0-BAAD-2ACF9D918390}"/>
              </a:ext>
            </a:extLst>
          </p:cNvPr>
          <p:cNvSpPr>
            <a:spLocks noGrp="1"/>
          </p:cNvSpPr>
          <p:nvPr>
            <p:ph type="subTitle" idx="1"/>
          </p:nvPr>
        </p:nvSpPr>
        <p:spPr>
          <a:xfrm>
            <a:off x="3045368" y="4074718"/>
            <a:ext cx="6105194" cy="682079"/>
          </a:xfrm>
        </p:spPr>
        <p:txBody>
          <a:bodyPr>
            <a:normAutofit/>
          </a:bodyPr>
          <a:lstStyle/>
          <a:p>
            <a:r>
              <a:rPr lang="tr-TR" sz="1500" dirty="0">
                <a:solidFill>
                  <a:srgbClr val="FFFFFF"/>
                </a:solidFill>
              </a:rPr>
              <a:t>Submitted By : </a:t>
            </a:r>
          </a:p>
          <a:p>
            <a:r>
              <a:rPr lang="tr-TR" sz="1500" dirty="0">
                <a:solidFill>
                  <a:srgbClr val="FFFFFF"/>
                </a:solidFill>
              </a:rPr>
              <a:t>Hatice Nur ÇELİK</a:t>
            </a:r>
          </a:p>
        </p:txBody>
      </p:sp>
    </p:spTree>
    <p:extLst>
      <p:ext uri="{BB962C8B-B14F-4D97-AF65-F5344CB8AC3E}">
        <p14:creationId xmlns:p14="http://schemas.microsoft.com/office/powerpoint/2010/main" val="253254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75F4-4201-432C-BAAA-C33DB567CDD0}"/>
              </a:ext>
            </a:extLst>
          </p:cNvPr>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INFECTIOUS WASTE/PATHOLOGICAL WASTE</a:t>
            </a:r>
          </a:p>
        </p:txBody>
      </p:sp>
      <p:pic>
        <p:nvPicPr>
          <p:cNvPr id="5" name="Content Placeholder 4" descr="A screenshot of a cell phone&#10;&#10;Description automatically generated">
            <a:extLst>
              <a:ext uri="{FF2B5EF4-FFF2-40B4-BE49-F238E27FC236}">
                <a16:creationId xmlns:a16="http://schemas.microsoft.com/office/drawing/2014/main" id="{CAF59737-D739-4438-80EC-05D8BD51DA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4070" y="1768509"/>
            <a:ext cx="6783860" cy="4289383"/>
          </a:xfrm>
        </p:spPr>
      </p:pic>
    </p:spTree>
    <p:extLst>
      <p:ext uri="{BB962C8B-B14F-4D97-AF65-F5344CB8AC3E}">
        <p14:creationId xmlns:p14="http://schemas.microsoft.com/office/powerpoint/2010/main" val="420294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F680-10CD-4F5F-9E87-88E6D010C4E9}"/>
              </a:ext>
            </a:extLst>
          </p:cNvPr>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SHARP &amp; DISPOSABLE WASTE</a:t>
            </a:r>
          </a:p>
        </p:txBody>
      </p:sp>
      <p:pic>
        <p:nvPicPr>
          <p:cNvPr id="9" name="Content Placeholder 8">
            <a:extLst>
              <a:ext uri="{FF2B5EF4-FFF2-40B4-BE49-F238E27FC236}">
                <a16:creationId xmlns:a16="http://schemas.microsoft.com/office/drawing/2014/main" id="{636C8524-05D1-4B37-8D27-C657DF5AD7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114" y="1568140"/>
            <a:ext cx="6570483" cy="4712695"/>
          </a:xfrm>
        </p:spPr>
      </p:pic>
    </p:spTree>
    <p:extLst>
      <p:ext uri="{BB962C8B-B14F-4D97-AF65-F5344CB8AC3E}">
        <p14:creationId xmlns:p14="http://schemas.microsoft.com/office/powerpoint/2010/main" val="3642728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omedical waste segregation">
            <a:hlinkClick r:id="" action="ppaction://media"/>
            <a:extLst>
              <a:ext uri="{FF2B5EF4-FFF2-40B4-BE49-F238E27FC236}">
                <a16:creationId xmlns:a16="http://schemas.microsoft.com/office/drawing/2014/main" id="{1D8ED2DE-F91D-42D0-9429-D7DF91CBA0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42" y="643467"/>
            <a:ext cx="9904116" cy="5571065"/>
          </a:xfrm>
          <a:prstGeom prst="rect">
            <a:avLst/>
          </a:prstGeom>
          <a:ln>
            <a:noFill/>
          </a:ln>
        </p:spPr>
      </p:pic>
    </p:spTree>
    <p:extLst>
      <p:ext uri="{BB962C8B-B14F-4D97-AF65-F5344CB8AC3E}">
        <p14:creationId xmlns:p14="http://schemas.microsoft.com/office/powerpoint/2010/main" val="38287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9C3442-8A4A-45CE-97FC-59A5CE2918D2}"/>
              </a:ext>
            </a:extLst>
          </p:cNvPr>
          <p:cNvSpPr>
            <a:spLocks noGrp="1"/>
          </p:cNvSpPr>
          <p:nvPr>
            <p:ph type="title"/>
          </p:nvPr>
        </p:nvSpPr>
        <p:spPr>
          <a:xfrm>
            <a:off x="640079" y="2053641"/>
            <a:ext cx="3669161" cy="2760098"/>
          </a:xfrm>
        </p:spPr>
        <p:txBody>
          <a:bodyPr>
            <a:normAutofit/>
          </a:bodyPr>
          <a:lstStyle/>
          <a:p>
            <a:r>
              <a:rPr lang="tr-TR" sz="3700" dirty="0">
                <a:solidFill>
                  <a:srgbClr val="FFFFFF"/>
                </a:solidFill>
                <a:latin typeface="Times New Roman" panose="02020603050405020304" pitchFamily="18" charset="0"/>
                <a:cs typeface="Times New Roman" panose="02020603050405020304" pitchFamily="18" charset="0"/>
              </a:rPr>
              <a:t>3.COLLECTION OF WASTE</a:t>
            </a:r>
          </a:p>
        </p:txBody>
      </p:sp>
      <p:sp>
        <p:nvSpPr>
          <p:cNvPr id="3" name="Content Placeholder 2">
            <a:extLst>
              <a:ext uri="{FF2B5EF4-FFF2-40B4-BE49-F238E27FC236}">
                <a16:creationId xmlns:a16="http://schemas.microsoft.com/office/drawing/2014/main" id="{8D7B25B0-06EE-4B4C-98E3-EDB8D7B154EC}"/>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latin typeface="Times New Roman" panose="02020603050405020304" pitchFamily="18" charset="0"/>
                <a:cs typeface="Times New Roman" panose="02020603050405020304" pitchFamily="18" charset="0"/>
              </a:rPr>
              <a:t>Centralized sanitation staffs or any other sanitation staffs should collect the waste during morning , afternoon  or evening under the supervision of nursing staff and sanitation </a:t>
            </a:r>
            <a:r>
              <a:rPr lang="en-US" sz="2400" dirty="0" err="1">
                <a:solidFill>
                  <a:srgbClr val="000000"/>
                </a:solidFill>
                <a:latin typeface="Times New Roman" panose="02020603050405020304" pitchFamily="18" charset="0"/>
                <a:cs typeface="Times New Roman" panose="02020603050405020304" pitchFamily="18" charset="0"/>
              </a:rPr>
              <a:t>supervisior</a:t>
            </a:r>
            <a:r>
              <a:rPr lang="en-US" sz="2400" dirty="0">
                <a:solidFill>
                  <a:srgbClr val="000000"/>
                </a:solidFill>
                <a:latin typeface="Times New Roman" panose="02020603050405020304" pitchFamily="18" charset="0"/>
                <a:cs typeface="Times New Roman" panose="02020603050405020304" pitchFamily="18" charset="0"/>
              </a:rPr>
              <a:t>; documentation should be done in register ; Garbage should be cleaned and disinfected regularly.</a:t>
            </a:r>
            <a:endParaRPr lang="tr-TR"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95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AFEE25-7320-477B-8C20-AD58A246A8BB}"/>
              </a:ext>
            </a:extLst>
          </p:cNvPr>
          <p:cNvSpPr>
            <a:spLocks noGrp="1"/>
          </p:cNvSpPr>
          <p:nvPr>
            <p:ph type="title"/>
          </p:nvPr>
        </p:nvSpPr>
        <p:spPr>
          <a:xfrm>
            <a:off x="640079" y="2053641"/>
            <a:ext cx="3669161" cy="2760098"/>
          </a:xfrm>
        </p:spPr>
        <p:txBody>
          <a:bodyPr>
            <a:normAutofit/>
          </a:bodyPr>
          <a:lstStyle/>
          <a:p>
            <a:r>
              <a:rPr lang="tr-TR" dirty="0">
                <a:solidFill>
                  <a:srgbClr val="FFFFFF"/>
                </a:solidFill>
                <a:latin typeface="Times New Roman" panose="02020603050405020304" pitchFamily="18" charset="0"/>
                <a:cs typeface="Times New Roman" panose="02020603050405020304" pitchFamily="18" charset="0"/>
              </a:rPr>
              <a:t>4.STORAGE OF WASTE</a:t>
            </a:r>
          </a:p>
        </p:txBody>
      </p:sp>
      <p:sp>
        <p:nvSpPr>
          <p:cNvPr id="3" name="Content Placeholder 2">
            <a:extLst>
              <a:ext uri="{FF2B5EF4-FFF2-40B4-BE49-F238E27FC236}">
                <a16:creationId xmlns:a16="http://schemas.microsoft.com/office/drawing/2014/main" id="{2734DEE1-0EDB-4B7E-86D4-390A41DE247A}"/>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latin typeface="Times New Roman" panose="02020603050405020304" pitchFamily="18" charset="0"/>
                <a:cs typeface="Times New Roman" panose="02020603050405020304" pitchFamily="18" charset="0"/>
              </a:rPr>
              <a:t>Waste should not be stored in the generation area for more than a period of 4-6 hours. </a:t>
            </a:r>
            <a:endParaRPr lang="tr-TR" sz="2400" dirty="0">
              <a:solidFill>
                <a:srgbClr val="000000"/>
              </a:solidFill>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It is responsibility of paramedic/sanitation staff to check for segregation. </a:t>
            </a:r>
            <a:endParaRPr lang="tr-TR" sz="2400" dirty="0">
              <a:solidFill>
                <a:srgbClr val="000000"/>
              </a:solidFill>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Waste collected in various areas should be transported for disposal/treatment</a:t>
            </a:r>
            <a:r>
              <a:rPr lang="tr-TR"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148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78DBD9-861F-4C2A-BFF4-DD67A7ED4593}"/>
              </a:ext>
            </a:extLst>
          </p:cNvPr>
          <p:cNvSpPr>
            <a:spLocks noGrp="1"/>
          </p:cNvSpPr>
          <p:nvPr>
            <p:ph type="title"/>
          </p:nvPr>
        </p:nvSpPr>
        <p:spPr>
          <a:xfrm>
            <a:off x="640079" y="2023236"/>
            <a:ext cx="3659777" cy="2820908"/>
          </a:xfrm>
        </p:spPr>
        <p:txBody>
          <a:bodyPr>
            <a:normAutofit/>
          </a:bodyPr>
          <a:lstStyle/>
          <a:p>
            <a:r>
              <a:rPr lang="tr-TR" sz="3100">
                <a:solidFill>
                  <a:srgbClr val="FFFFFF"/>
                </a:solidFill>
                <a:latin typeface="Times New Roman" panose="02020603050405020304" pitchFamily="18" charset="0"/>
                <a:cs typeface="Times New Roman" panose="02020603050405020304" pitchFamily="18" charset="0"/>
              </a:rPr>
              <a:t>TRANSPORTATION</a:t>
            </a:r>
          </a:p>
        </p:txBody>
      </p:sp>
      <p:graphicFrame>
        <p:nvGraphicFramePr>
          <p:cNvPr id="5" name="Content Placeholder 2">
            <a:extLst>
              <a:ext uri="{FF2B5EF4-FFF2-40B4-BE49-F238E27FC236}">
                <a16:creationId xmlns:a16="http://schemas.microsoft.com/office/drawing/2014/main" id="{E39E4EED-73EE-4578-86C0-2B010258D574}"/>
              </a:ext>
            </a:extLst>
          </p:cNvPr>
          <p:cNvGraphicFramePr>
            <a:graphicFrameLocks noGrp="1"/>
          </p:cNvGraphicFramePr>
          <p:nvPr>
            <p:ph idx="1"/>
            <p:extLst>
              <p:ext uri="{D42A27DB-BD31-4B8C-83A1-F6EECF244321}">
                <p14:modId xmlns:p14="http://schemas.microsoft.com/office/powerpoint/2010/main" val="108545795"/>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627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3EB3C7-9AC9-4789-A4D9-4918B97CD5A6}"/>
              </a:ext>
            </a:extLst>
          </p:cNvPr>
          <p:cNvSpPr>
            <a:spLocks noGrp="1"/>
          </p:cNvSpPr>
          <p:nvPr>
            <p:ph type="title"/>
          </p:nvPr>
        </p:nvSpPr>
        <p:spPr>
          <a:xfrm>
            <a:off x="640079" y="2023236"/>
            <a:ext cx="3659777" cy="2820908"/>
          </a:xfrm>
        </p:spPr>
        <p:txBody>
          <a:bodyPr>
            <a:normAutofit/>
          </a:bodyPr>
          <a:lstStyle/>
          <a:p>
            <a:r>
              <a:rPr lang="tr-TR" sz="4000" dirty="0">
                <a:solidFill>
                  <a:srgbClr val="FFFFFF"/>
                </a:solidFill>
              </a:rPr>
              <a:t>TREATMENT </a:t>
            </a:r>
            <a:br>
              <a:rPr lang="tr-TR" sz="4000" dirty="0">
                <a:solidFill>
                  <a:srgbClr val="FFFFFF"/>
                </a:solidFill>
              </a:rPr>
            </a:br>
            <a:r>
              <a:rPr lang="tr-TR" sz="4000" dirty="0">
                <a:solidFill>
                  <a:srgbClr val="FFFFFF"/>
                </a:solidFill>
              </a:rPr>
              <a:t>        &amp;</a:t>
            </a:r>
            <a:br>
              <a:rPr lang="tr-TR" sz="4000" dirty="0">
                <a:solidFill>
                  <a:srgbClr val="FFFFFF"/>
                </a:solidFill>
              </a:rPr>
            </a:br>
            <a:r>
              <a:rPr lang="tr-TR" sz="4000" dirty="0">
                <a:solidFill>
                  <a:srgbClr val="FFFFFF"/>
                </a:solidFill>
              </a:rPr>
              <a:t> DISPOSAL</a:t>
            </a:r>
          </a:p>
        </p:txBody>
      </p:sp>
      <p:graphicFrame>
        <p:nvGraphicFramePr>
          <p:cNvPr id="5" name="Content Placeholder 2">
            <a:extLst>
              <a:ext uri="{FF2B5EF4-FFF2-40B4-BE49-F238E27FC236}">
                <a16:creationId xmlns:a16="http://schemas.microsoft.com/office/drawing/2014/main" id="{DC09F7B3-58EE-40D6-AD6E-EBB327A8F4F9}"/>
              </a:ext>
            </a:extLst>
          </p:cNvPr>
          <p:cNvGraphicFramePr>
            <a:graphicFrameLocks noGrp="1"/>
          </p:cNvGraphicFramePr>
          <p:nvPr>
            <p:ph idx="1"/>
            <p:extLst>
              <p:ext uri="{D42A27DB-BD31-4B8C-83A1-F6EECF244321}">
                <p14:modId xmlns:p14="http://schemas.microsoft.com/office/powerpoint/2010/main" val="4015173854"/>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609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D9A8-A735-4E0F-AD69-3F06A46F697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LABEL FOR BIO-MEDICAL WASTE CONTAINERS/BAGS</a:t>
            </a:r>
            <a:endParaRPr lang="tr-TR" dirty="0">
              <a:latin typeface="Times New Roman" panose="02020603050405020304" pitchFamily="18" charset="0"/>
              <a:cs typeface="Times New Roman" panose="02020603050405020304" pitchFamily="18" charset="0"/>
            </a:endParaRPr>
          </a:p>
        </p:txBody>
      </p:sp>
      <p:pic>
        <p:nvPicPr>
          <p:cNvPr id="5" name="Content Placeholder 4" descr="A close up of a sign&#10;&#10;Description automatically generated">
            <a:extLst>
              <a:ext uri="{FF2B5EF4-FFF2-40B4-BE49-F238E27FC236}">
                <a16:creationId xmlns:a16="http://schemas.microsoft.com/office/drawing/2014/main" id="{0D85DE0E-0ECA-4AFD-AF34-D1379A2C6E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214" y="1817488"/>
            <a:ext cx="8391572" cy="4952963"/>
          </a:xfrm>
        </p:spPr>
      </p:pic>
    </p:spTree>
    <p:extLst>
      <p:ext uri="{BB962C8B-B14F-4D97-AF65-F5344CB8AC3E}">
        <p14:creationId xmlns:p14="http://schemas.microsoft.com/office/powerpoint/2010/main" val="2574363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3165-3079-4F24-8194-1793D1AC827E}"/>
              </a:ext>
            </a:extLst>
          </p:cNvPr>
          <p:cNvSpPr>
            <a:spLocks noGrp="1"/>
          </p:cNvSpPr>
          <p:nvPr>
            <p:ph type="title"/>
          </p:nvPr>
        </p:nvSpPr>
        <p:spPr>
          <a:xfrm>
            <a:off x="838200" y="365125"/>
            <a:ext cx="10515600" cy="1325563"/>
          </a:xfrm>
        </p:spPr>
        <p:txBody>
          <a:bodyPr>
            <a:normAutofit/>
          </a:bodyPr>
          <a:lstStyle/>
          <a:p>
            <a:pPr algn="ctr"/>
            <a:r>
              <a:rPr lang="tr-TR" dirty="0">
                <a:latin typeface="Times New Roman" panose="02020603050405020304" pitchFamily="18" charset="0"/>
                <a:cs typeface="Times New Roman" panose="02020603050405020304" pitchFamily="18" charset="0"/>
              </a:rPr>
              <a:t>TREATMENT &amp;DISPOSAL TECHNOLOGIES</a:t>
            </a:r>
          </a:p>
        </p:txBody>
      </p:sp>
      <p:graphicFrame>
        <p:nvGraphicFramePr>
          <p:cNvPr id="5" name="Content Placeholder 2">
            <a:extLst>
              <a:ext uri="{FF2B5EF4-FFF2-40B4-BE49-F238E27FC236}">
                <a16:creationId xmlns:a16="http://schemas.microsoft.com/office/drawing/2014/main" id="{3FF71911-8DA1-4D08-B21F-2B2045669C36}"/>
              </a:ext>
            </a:extLst>
          </p:cNvPr>
          <p:cNvGraphicFramePr>
            <a:graphicFrameLocks noGrp="1"/>
          </p:cNvGraphicFramePr>
          <p:nvPr>
            <p:ph idx="1"/>
            <p:extLst>
              <p:ext uri="{D42A27DB-BD31-4B8C-83A1-F6EECF244321}">
                <p14:modId xmlns:p14="http://schemas.microsoft.com/office/powerpoint/2010/main" val="38832427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7003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B6F2E-F1FC-4A2E-9D61-0933F1EB8D90}"/>
              </a:ext>
            </a:extLst>
          </p:cNvPr>
          <p:cNvSpPr>
            <a:spLocks noGrp="1"/>
          </p:cNvSpPr>
          <p:nvPr>
            <p:ph type="title"/>
          </p:nvPr>
        </p:nvSpPr>
        <p:spPr>
          <a:xfrm>
            <a:off x="1812897" y="518649"/>
            <a:ext cx="9882278" cy="1067634"/>
          </a:xfrm>
        </p:spPr>
        <p:txBody>
          <a:bodyPr anchor="ctr">
            <a:normAutofit/>
          </a:bodyPr>
          <a:lstStyle/>
          <a:p>
            <a:pPr algn="ctr"/>
            <a:r>
              <a:rPr lang="tr-TR" dirty="0"/>
              <a:t>INCINERATION</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10FFEFF8-3AF3-4626-B806-F6D4BD3B06CA}"/>
              </a:ext>
            </a:extLst>
          </p:cNvPr>
          <p:cNvGraphicFramePr>
            <a:graphicFrameLocks noGrp="1"/>
          </p:cNvGraphicFramePr>
          <p:nvPr>
            <p:ph idx="1"/>
            <p:extLst>
              <p:ext uri="{D42A27DB-BD31-4B8C-83A1-F6EECF244321}">
                <p14:modId xmlns:p14="http://schemas.microsoft.com/office/powerpoint/2010/main" val="584367149"/>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3424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1">
            <a:extLst>
              <a:ext uri="{FF2B5EF4-FFF2-40B4-BE49-F238E27FC236}">
                <a16:creationId xmlns:a16="http://schemas.microsoft.com/office/drawing/2014/main" id="{73B0E135-D580-4132-A5E3-EF08F9DA8CB0}"/>
              </a:ext>
            </a:extLst>
          </p:cNvPr>
          <p:cNvSpPr>
            <a:spLocks noGrp="1" noChangeArrowheads="1"/>
          </p:cNvSpPr>
          <p:nvPr>
            <p:ph type="title"/>
          </p:nvPr>
        </p:nvSpPr>
        <p:spPr bwMode="auto">
          <a:xfrm>
            <a:off x="639763" y="2054225"/>
            <a:ext cx="3668712" cy="275907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0" compatLnSpc="1">
            <a:prstTxWarp prst="textNoShape">
              <a:avLst/>
            </a:prstTxWarp>
            <a:normAutofit fontScale="90000"/>
          </a:bodyPr>
          <a:lstStyle/>
          <a:p>
            <a:pPr marL="0" marR="0" lvl="0" indent="0" defTabSz="914400" rtl="0" eaLnBrk="0" fontAlgn="base" latinLnBrk="0" hangingPunct="0">
              <a:spcBef>
                <a:spcPct val="0"/>
              </a:spcBef>
              <a:spcAft>
                <a:spcPct val="0"/>
              </a:spcAft>
              <a:buClrTx/>
              <a:buSzTx/>
              <a:buFontTx/>
              <a:buNone/>
              <a:tabLst/>
            </a:pPr>
            <a:r>
              <a:rPr kumimoji="0" lang="tr-TR" altLang="tr-TR" sz="6000" b="0" i="0" u="none" strike="noStrike" cap="none" normalizeH="0" baseline="0" dirty="0">
                <a:ln>
                  <a:noFill/>
                </a:ln>
                <a:solidFill>
                  <a:srgbClr val="FFFFFF"/>
                </a:solidFill>
                <a:effectLst/>
                <a:latin typeface="inherit"/>
                <a:cs typeface="Arial" panose="020B0604020202020204" pitchFamily="34" charset="0"/>
              </a:rPr>
              <a:t>What is Medical Waste?</a:t>
            </a:r>
            <a:endParaRPr kumimoji="0" lang="tr-TR" altLang="tr-TR" sz="6000" b="0"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defTabSz="914400" rtl="0" eaLnBrk="0" fontAlgn="base" latinLnBrk="0" hangingPunct="0">
              <a:spcBef>
                <a:spcPct val="0"/>
              </a:spcBef>
              <a:spcAft>
                <a:spcPct val="0"/>
              </a:spcAft>
              <a:buClrTx/>
              <a:buSzTx/>
              <a:buFontTx/>
              <a:buNone/>
              <a:tabLst/>
            </a:pPr>
            <a:br>
              <a:rPr kumimoji="0" lang="tr-TR" altLang="tr-TR" b="0" i="0" u="none" strike="noStrike" cap="none" normalizeH="0" baseline="0" dirty="0">
                <a:ln>
                  <a:noFill/>
                </a:ln>
                <a:solidFill>
                  <a:srgbClr val="FFFFFF"/>
                </a:solidFill>
                <a:effectLst/>
              </a:rPr>
            </a:br>
            <a:endParaRPr kumimoji="0" lang="tr-TR" altLang="tr-TR" b="0" i="0" u="none" strike="noStrike" cap="none" normalizeH="0" baseline="0" dirty="0">
              <a:ln>
                <a:noFill/>
              </a:ln>
              <a:solidFill>
                <a:srgbClr val="FFFFFF"/>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3DF56138-7017-4F9D-9731-DEBC0680AE46}"/>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Hospital Waste is the waste produced in the course of health care activities during treating, diagnosing and immunizing human beings or animals or while doing study/research activities. 75- 90% Non hazardous or General waste 10-15% Hazardous or harmful waste</a:t>
            </a:r>
            <a:r>
              <a:rPr lang="tr-TR" sz="2400" dirty="0">
                <a:solidFill>
                  <a:srgbClr val="000000"/>
                </a:solidFill>
              </a:rPr>
              <a:t>.</a:t>
            </a:r>
          </a:p>
        </p:txBody>
      </p:sp>
    </p:spTree>
    <p:extLst>
      <p:ext uri="{BB962C8B-B14F-4D97-AF65-F5344CB8AC3E}">
        <p14:creationId xmlns:p14="http://schemas.microsoft.com/office/powerpoint/2010/main" val="2970116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1AD7A-BF71-4A81-80ED-4A9C20B1D9DE}"/>
              </a:ext>
            </a:extLst>
          </p:cNvPr>
          <p:cNvSpPr>
            <a:spLocks noGrp="1"/>
          </p:cNvSpPr>
          <p:nvPr>
            <p:ph type="title"/>
          </p:nvPr>
        </p:nvSpPr>
        <p:spPr>
          <a:xfrm>
            <a:off x="1812897" y="518649"/>
            <a:ext cx="9882278" cy="1067634"/>
          </a:xfrm>
        </p:spPr>
        <p:txBody>
          <a:bodyPr anchor="ctr">
            <a:normAutofit/>
          </a:bodyPr>
          <a:lstStyle/>
          <a:p>
            <a:r>
              <a:rPr lang="tr-TR" dirty="0"/>
              <a:t>TYPES OF INCINERATORS</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1F80F971-0A16-4221-B503-FBDE74205EAD}"/>
              </a:ext>
            </a:extLst>
          </p:cNvPr>
          <p:cNvGraphicFramePr>
            <a:graphicFrameLocks noGrp="1"/>
          </p:cNvGraphicFramePr>
          <p:nvPr>
            <p:ph idx="1"/>
            <p:extLst>
              <p:ext uri="{D42A27DB-BD31-4B8C-83A1-F6EECF244321}">
                <p14:modId xmlns:p14="http://schemas.microsoft.com/office/powerpoint/2010/main" val="1247247339"/>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4417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74AFE-588F-4989-A4F4-21BFDA7560BE}"/>
              </a:ext>
            </a:extLst>
          </p:cNvPr>
          <p:cNvSpPr>
            <a:spLocks noGrp="1"/>
          </p:cNvSpPr>
          <p:nvPr>
            <p:ph type="title"/>
          </p:nvPr>
        </p:nvSpPr>
        <p:spPr>
          <a:xfrm>
            <a:off x="1812897" y="518649"/>
            <a:ext cx="9882278" cy="1067634"/>
          </a:xfrm>
        </p:spPr>
        <p:txBody>
          <a:bodyPr anchor="ctr">
            <a:normAutofit/>
          </a:bodyPr>
          <a:lstStyle/>
          <a:p>
            <a:pPr algn="ctr"/>
            <a:r>
              <a:rPr lang="tr-TR" dirty="0"/>
              <a:t>CHEMICAL DISINFECTION</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7" name="Content Placeholder 2">
            <a:extLst>
              <a:ext uri="{FF2B5EF4-FFF2-40B4-BE49-F238E27FC236}">
                <a16:creationId xmlns:a16="http://schemas.microsoft.com/office/drawing/2014/main" id="{019B1691-C118-46EA-B13C-674B3E00636A}"/>
              </a:ext>
            </a:extLst>
          </p:cNvPr>
          <p:cNvGraphicFramePr>
            <a:graphicFrameLocks noGrp="1"/>
          </p:cNvGraphicFramePr>
          <p:nvPr>
            <p:ph idx="1"/>
            <p:extLst>
              <p:ext uri="{D42A27DB-BD31-4B8C-83A1-F6EECF244321}">
                <p14:modId xmlns:p14="http://schemas.microsoft.com/office/powerpoint/2010/main" val="1752803694"/>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7466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1FE63E1-902C-4673-90F2-D9CF7D131D8C}"/>
              </a:ext>
            </a:extLst>
          </p:cNvPr>
          <p:cNvSpPr>
            <a:spLocks noGrp="1"/>
          </p:cNvSpPr>
          <p:nvPr>
            <p:ph type="title"/>
          </p:nvPr>
        </p:nvSpPr>
        <p:spPr>
          <a:xfrm>
            <a:off x="958506" y="800392"/>
            <a:ext cx="10264697" cy="1212102"/>
          </a:xfrm>
        </p:spPr>
        <p:txBody>
          <a:bodyPr>
            <a:normAutofit/>
          </a:bodyPr>
          <a:lstStyle/>
          <a:p>
            <a:r>
              <a:rPr lang="tr-TR" sz="4000" dirty="0">
                <a:solidFill>
                  <a:srgbClr val="FFFFFF"/>
                </a:solidFill>
              </a:rPr>
              <a:t>WET &amp; DRY THERMAL TREATMENT</a:t>
            </a:r>
          </a:p>
        </p:txBody>
      </p:sp>
      <p:sp>
        <p:nvSpPr>
          <p:cNvPr id="3" name="Content Placeholder 2">
            <a:extLst>
              <a:ext uri="{FF2B5EF4-FFF2-40B4-BE49-F238E27FC236}">
                <a16:creationId xmlns:a16="http://schemas.microsoft.com/office/drawing/2014/main" id="{4D542D36-06B0-42A1-900D-542383C63509}"/>
              </a:ext>
            </a:extLst>
          </p:cNvPr>
          <p:cNvSpPr>
            <a:spLocks noGrp="1"/>
          </p:cNvSpPr>
          <p:nvPr>
            <p:ph idx="1"/>
          </p:nvPr>
        </p:nvSpPr>
        <p:spPr>
          <a:xfrm>
            <a:off x="1367624" y="2490436"/>
            <a:ext cx="9708995" cy="3567173"/>
          </a:xfrm>
        </p:spPr>
        <p:txBody>
          <a:bodyPr anchor="ctr">
            <a:normAutofit/>
          </a:bodyPr>
          <a:lstStyle/>
          <a:p>
            <a:pPr marL="0" indent="0">
              <a:buNone/>
            </a:pPr>
            <a:r>
              <a:rPr lang="en-US" sz="2400" dirty="0"/>
              <a:t>•Wet thermal treatment/steam disinfection is based on exposure if infectious waste to high temperature and high pressure steam similar to process of autoclaving, inappropriate for treating anatomical waste, chemical and pharmaceutical waste. </a:t>
            </a:r>
            <a:endParaRPr lang="tr-TR" sz="2400" dirty="0"/>
          </a:p>
          <a:p>
            <a:pPr marL="0" indent="0">
              <a:buNone/>
            </a:pPr>
            <a:r>
              <a:rPr lang="en-US" sz="2400" dirty="0"/>
              <a:t>•Screw feed technology: Dry thermal treatment which waste is shredded and heated in rotating auger. 80% volume and 20-35 weight is reduced, suitable for infectious waste and sharps.</a:t>
            </a:r>
            <a:endParaRPr lang="tr-TR" sz="2400" dirty="0"/>
          </a:p>
        </p:txBody>
      </p:sp>
    </p:spTree>
    <p:extLst>
      <p:ext uri="{BB962C8B-B14F-4D97-AF65-F5344CB8AC3E}">
        <p14:creationId xmlns:p14="http://schemas.microsoft.com/office/powerpoint/2010/main" val="29482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3A607C-8C1A-40F0-8135-A0C239CD874B}"/>
              </a:ext>
            </a:extLst>
          </p:cNvPr>
          <p:cNvSpPr>
            <a:spLocks noGrp="1"/>
          </p:cNvSpPr>
          <p:nvPr>
            <p:ph type="title"/>
          </p:nvPr>
        </p:nvSpPr>
        <p:spPr>
          <a:xfrm>
            <a:off x="640079" y="2053641"/>
            <a:ext cx="3669161" cy="2760098"/>
          </a:xfrm>
        </p:spPr>
        <p:txBody>
          <a:bodyPr>
            <a:normAutofit/>
          </a:bodyPr>
          <a:lstStyle/>
          <a:p>
            <a:r>
              <a:rPr lang="tr-TR">
                <a:solidFill>
                  <a:srgbClr val="FFFFFF"/>
                </a:solidFill>
              </a:rPr>
              <a:t>MICROWAVE IRRADIATION</a:t>
            </a:r>
          </a:p>
        </p:txBody>
      </p:sp>
      <p:sp>
        <p:nvSpPr>
          <p:cNvPr id="3" name="Content Placeholder 2">
            <a:extLst>
              <a:ext uri="{FF2B5EF4-FFF2-40B4-BE49-F238E27FC236}">
                <a16:creationId xmlns:a16="http://schemas.microsoft.com/office/drawing/2014/main" id="{8BCDFFC4-3A55-41E0-BD98-504C685FC399}"/>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Microwave of frequency 2450MHZ and wave length 12.24cm used to destroy the microorganism . Water contained in the waste is rapidly heated by microwave and infectious component are destroyed by heat conduction</a:t>
            </a:r>
            <a:r>
              <a:rPr lang="tr-TR" sz="2400" dirty="0">
                <a:solidFill>
                  <a:srgbClr val="000000"/>
                </a:solidFill>
              </a:rPr>
              <a:t>.</a:t>
            </a:r>
          </a:p>
        </p:txBody>
      </p:sp>
    </p:spTree>
    <p:extLst>
      <p:ext uri="{BB962C8B-B14F-4D97-AF65-F5344CB8AC3E}">
        <p14:creationId xmlns:p14="http://schemas.microsoft.com/office/powerpoint/2010/main" val="4002099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2995F2-9D42-4BD7-B4B2-C1120586B95C}"/>
              </a:ext>
            </a:extLst>
          </p:cNvPr>
          <p:cNvSpPr>
            <a:spLocks noGrp="1"/>
          </p:cNvSpPr>
          <p:nvPr>
            <p:ph type="title"/>
          </p:nvPr>
        </p:nvSpPr>
        <p:spPr>
          <a:xfrm>
            <a:off x="640079" y="2023236"/>
            <a:ext cx="3659777" cy="2820908"/>
          </a:xfrm>
        </p:spPr>
        <p:txBody>
          <a:bodyPr>
            <a:normAutofit/>
          </a:bodyPr>
          <a:lstStyle/>
          <a:p>
            <a:r>
              <a:rPr lang="tr-TR" sz="4000">
                <a:solidFill>
                  <a:srgbClr val="FFFFFF"/>
                </a:solidFill>
              </a:rPr>
              <a:t>LAND DISPOSAL</a:t>
            </a:r>
          </a:p>
        </p:txBody>
      </p:sp>
      <p:graphicFrame>
        <p:nvGraphicFramePr>
          <p:cNvPr id="20" name="Content Placeholder 2">
            <a:extLst>
              <a:ext uri="{FF2B5EF4-FFF2-40B4-BE49-F238E27FC236}">
                <a16:creationId xmlns:a16="http://schemas.microsoft.com/office/drawing/2014/main" id="{D989E46B-16FA-4186-999C-9376078E9DD2}"/>
              </a:ext>
            </a:extLst>
          </p:cNvPr>
          <p:cNvGraphicFramePr>
            <a:graphicFrameLocks noGrp="1"/>
          </p:cNvGraphicFramePr>
          <p:nvPr>
            <p:ph idx="1"/>
            <p:extLst>
              <p:ext uri="{D42A27DB-BD31-4B8C-83A1-F6EECF244321}">
                <p14:modId xmlns:p14="http://schemas.microsoft.com/office/powerpoint/2010/main" val="3190370532"/>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7143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A0879E2-3D91-4534-890B-A76D05F71DAB}"/>
              </a:ext>
            </a:extLst>
          </p:cNvPr>
          <p:cNvSpPr>
            <a:spLocks noGrp="1"/>
          </p:cNvSpPr>
          <p:nvPr>
            <p:ph type="title"/>
          </p:nvPr>
        </p:nvSpPr>
        <p:spPr>
          <a:xfrm>
            <a:off x="1098468" y="885651"/>
            <a:ext cx="3229803" cy="4624603"/>
          </a:xfrm>
        </p:spPr>
        <p:txBody>
          <a:bodyPr>
            <a:normAutofit/>
          </a:bodyPr>
          <a:lstStyle/>
          <a:p>
            <a:r>
              <a:rPr lang="tr-TR" sz="4100" dirty="0">
                <a:solidFill>
                  <a:srgbClr val="FFFFFF"/>
                </a:solidFill>
              </a:rPr>
              <a:t>INERTIZATION</a:t>
            </a:r>
          </a:p>
        </p:txBody>
      </p:sp>
      <p:sp>
        <p:nvSpPr>
          <p:cNvPr id="3" name="Content Placeholder 2">
            <a:extLst>
              <a:ext uri="{FF2B5EF4-FFF2-40B4-BE49-F238E27FC236}">
                <a16:creationId xmlns:a16="http://schemas.microsoft.com/office/drawing/2014/main" id="{EFD0E82D-C240-46ED-84DA-C2147CE63377}"/>
              </a:ext>
            </a:extLst>
          </p:cNvPr>
          <p:cNvSpPr>
            <a:spLocks noGrp="1"/>
          </p:cNvSpPr>
          <p:nvPr>
            <p:ph idx="1"/>
          </p:nvPr>
        </p:nvSpPr>
        <p:spPr>
          <a:xfrm>
            <a:off x="4978708" y="885651"/>
            <a:ext cx="6525220" cy="4616849"/>
          </a:xfrm>
        </p:spPr>
        <p:txBody>
          <a:bodyPr anchor="ctr">
            <a:normAutofit/>
          </a:bodyPr>
          <a:lstStyle/>
          <a:p>
            <a:pPr marL="0" indent="0">
              <a:buNone/>
            </a:pPr>
            <a:r>
              <a:rPr lang="en-US" sz="2400" dirty="0"/>
              <a:t>•Process of mixing waste with cement and other substances before disposal in order to minimize the risk of toxic substance migrating in to surface water or ground water and to prevent scavenging</a:t>
            </a:r>
            <a:endParaRPr lang="tr-TR" sz="2400" dirty="0"/>
          </a:p>
          <a:p>
            <a:pPr marL="0" indent="0">
              <a:buNone/>
            </a:pPr>
            <a:r>
              <a:rPr lang="en-US" sz="2400" dirty="0"/>
              <a:t>•Proportion of 65% waste, 15% lime, 15%cement and 5% water is used</a:t>
            </a:r>
            <a:endParaRPr lang="tr-TR" sz="2400" dirty="0"/>
          </a:p>
        </p:txBody>
      </p:sp>
    </p:spTree>
    <p:extLst>
      <p:ext uri="{BB962C8B-B14F-4D97-AF65-F5344CB8AC3E}">
        <p14:creationId xmlns:p14="http://schemas.microsoft.com/office/powerpoint/2010/main" val="216910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BBi ATIK YÖNETiMi">
            <a:hlinkClick r:id="" action="ppaction://media"/>
            <a:extLst>
              <a:ext uri="{FF2B5EF4-FFF2-40B4-BE49-F238E27FC236}">
                <a16:creationId xmlns:a16="http://schemas.microsoft.com/office/drawing/2014/main" id="{BFD3B516-AF4F-4592-9159-EBCD6463A2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7492" y="724916"/>
            <a:ext cx="7754594" cy="4054474"/>
          </a:xfrm>
          <a:prstGeom prst="rect">
            <a:avLst/>
          </a:prstGeom>
        </p:spPr>
      </p:pic>
    </p:spTree>
    <p:extLst>
      <p:ext uri="{BB962C8B-B14F-4D97-AF65-F5344CB8AC3E}">
        <p14:creationId xmlns:p14="http://schemas.microsoft.com/office/powerpoint/2010/main" val="1987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A436-7AC0-49B8-B6C2-0EB302E140DA}"/>
              </a:ext>
            </a:extLst>
          </p:cNvPr>
          <p:cNvSpPr>
            <a:spLocks noGrp="1"/>
          </p:cNvSpPr>
          <p:nvPr>
            <p:ph type="title"/>
          </p:nvPr>
        </p:nvSpPr>
        <p:spPr/>
        <p:txBody>
          <a:bodyPr>
            <a:normAutofit/>
          </a:bodyPr>
          <a:lstStyle/>
          <a:p>
            <a:r>
              <a:rPr lang="tr-TR" sz="3500" dirty="0">
                <a:latin typeface="Calibri BODY"/>
              </a:rPr>
              <a:t>REFERENCES </a:t>
            </a:r>
          </a:p>
        </p:txBody>
      </p:sp>
      <p:sp>
        <p:nvSpPr>
          <p:cNvPr id="3" name="Content Placeholder 2">
            <a:extLst>
              <a:ext uri="{FF2B5EF4-FFF2-40B4-BE49-F238E27FC236}">
                <a16:creationId xmlns:a16="http://schemas.microsoft.com/office/drawing/2014/main" id="{941912AB-EFD1-481F-9752-FAEDC7DAE278}"/>
              </a:ext>
            </a:extLst>
          </p:cNvPr>
          <p:cNvSpPr>
            <a:spLocks noGrp="1"/>
          </p:cNvSpPr>
          <p:nvPr>
            <p:ph idx="1"/>
          </p:nvPr>
        </p:nvSpPr>
        <p:spPr/>
        <p:txBody>
          <a:bodyPr/>
          <a:lstStyle/>
          <a:p>
            <a:r>
              <a:rPr lang="tr-TR" dirty="0">
                <a:hlinkClick r:id="rId2"/>
              </a:rPr>
              <a:t>http://www.hastaneinfeksiyonlarıdergisi.org/managete/fu_folder/2004-02/html.htm</a:t>
            </a:r>
            <a:endParaRPr lang="tr-TR" dirty="0"/>
          </a:p>
          <a:p>
            <a:r>
              <a:rPr lang="tr-TR" dirty="0">
                <a:hlinkClick r:id="rId3"/>
              </a:rPr>
              <a:t>http://www.istanbulsaglik.gov.tr/w/sb/egt/pdf/ftas.pdf</a:t>
            </a:r>
            <a:endParaRPr lang="tr-TR" dirty="0"/>
          </a:p>
          <a:p>
            <a:r>
              <a:rPr lang="tr-TR" dirty="0">
                <a:hlinkClick r:id="rId4"/>
              </a:rPr>
              <a:t>https://www.youtube.com/watch?v=J18QQBYrCjo</a:t>
            </a:r>
            <a:endParaRPr lang="tr-TR" dirty="0"/>
          </a:p>
          <a:p>
            <a:r>
              <a:rPr lang="tr-TR">
                <a:hlinkClick r:id="rId5"/>
              </a:rPr>
              <a:t>https://www.youtube.com/watch?v=cpnOWcYqUEk</a:t>
            </a:r>
            <a:endParaRPr lang="tr-TR" dirty="0"/>
          </a:p>
        </p:txBody>
      </p:sp>
    </p:spTree>
    <p:extLst>
      <p:ext uri="{BB962C8B-B14F-4D97-AF65-F5344CB8AC3E}">
        <p14:creationId xmlns:p14="http://schemas.microsoft.com/office/powerpoint/2010/main" val="1636959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E4C77-E519-4E44-9462-88AE4EAADF46}"/>
              </a:ext>
            </a:extLst>
          </p:cNvPr>
          <p:cNvSpPr>
            <a:spLocks noGrp="1"/>
          </p:cNvSpPr>
          <p:nvPr>
            <p:ph idx="1"/>
          </p:nvPr>
        </p:nvSpPr>
        <p:spPr>
          <a:xfrm>
            <a:off x="838200" y="2636330"/>
            <a:ext cx="10515600" cy="4351338"/>
          </a:xfrm>
        </p:spPr>
        <p:txBody>
          <a:bodyPr>
            <a:normAutofit/>
          </a:bodyPr>
          <a:lstStyle/>
          <a:p>
            <a:pPr marL="0" indent="0" algn="ctr">
              <a:buNone/>
            </a:pPr>
            <a:r>
              <a:rPr lang="tr-TR" sz="7000" dirty="0"/>
              <a:t>THANK YOU</a:t>
            </a:r>
          </a:p>
        </p:txBody>
      </p:sp>
    </p:spTree>
    <p:extLst>
      <p:ext uri="{BB962C8B-B14F-4D97-AF65-F5344CB8AC3E}">
        <p14:creationId xmlns:p14="http://schemas.microsoft.com/office/powerpoint/2010/main" val="133464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3F1A4-0314-4503-921E-5BBF62753991}"/>
              </a:ext>
            </a:extLst>
          </p:cNvPr>
          <p:cNvSpPr>
            <a:spLocks noGrp="1"/>
          </p:cNvSpPr>
          <p:nvPr>
            <p:ph type="title"/>
          </p:nvPr>
        </p:nvSpPr>
        <p:spPr>
          <a:xfrm>
            <a:off x="726057" y="3121701"/>
            <a:ext cx="3658053" cy="1786515"/>
          </a:xfrm>
        </p:spPr>
        <p:txBody>
          <a:bodyPr vert="horz" lIns="91440" tIns="45720" rIns="91440" bIns="45720" rtlCol="0" anchor="t">
            <a:normAutofit/>
          </a:bodyPr>
          <a:lstStyle/>
          <a:p>
            <a:r>
              <a:rPr lang="en-US" sz="4100" kern="1200" dirty="0">
                <a:solidFill>
                  <a:srgbClr val="FFFFFF"/>
                </a:solidFill>
                <a:latin typeface="+mj-lt"/>
                <a:ea typeface="+mj-ea"/>
                <a:cs typeface="+mj-cs"/>
              </a:rPr>
              <a:t>WHO Classification</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5" name="Picture 4" descr="A screenshot of a cell phone&#10;&#10;Description automatically generated">
            <a:extLst>
              <a:ext uri="{FF2B5EF4-FFF2-40B4-BE49-F238E27FC236}">
                <a16:creationId xmlns:a16="http://schemas.microsoft.com/office/drawing/2014/main" id="{A9D55E7F-84C7-43FB-A714-55D8C3716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341" y="1143118"/>
            <a:ext cx="5029200" cy="4563999"/>
          </a:xfrm>
          <a:prstGeom prst="rect">
            <a:avLst/>
          </a:prstGeom>
          <a:ln w="9525">
            <a:noFill/>
          </a:ln>
        </p:spPr>
      </p:pic>
    </p:spTree>
    <p:extLst>
      <p:ext uri="{BB962C8B-B14F-4D97-AF65-F5344CB8AC3E}">
        <p14:creationId xmlns:p14="http://schemas.microsoft.com/office/powerpoint/2010/main" val="254806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1CA5-988A-47B1-AB48-2D2E2AFFF41D}"/>
              </a:ext>
            </a:extLst>
          </p:cNvPr>
          <p:cNvSpPr>
            <a:spLocks noGrp="1"/>
          </p:cNvSpPr>
          <p:nvPr>
            <p:ph type="title"/>
          </p:nvPr>
        </p:nvSpPr>
        <p:spPr/>
        <p:txBody>
          <a:bodyPr>
            <a:normAutofit/>
          </a:bodyPr>
          <a:lstStyle/>
          <a:p>
            <a:pPr algn="ctr"/>
            <a:r>
              <a:rPr lang="en-US" sz="4100" dirty="0"/>
              <a:t>WHO Classification</a:t>
            </a:r>
            <a:endParaRPr lang="tr-TR" sz="4100" dirty="0"/>
          </a:p>
        </p:txBody>
      </p:sp>
      <p:pic>
        <p:nvPicPr>
          <p:cNvPr id="5" name="Content Placeholder 4" descr="A screenshot of a cell phone&#10;&#10;Description automatically generated">
            <a:extLst>
              <a:ext uri="{FF2B5EF4-FFF2-40B4-BE49-F238E27FC236}">
                <a16:creationId xmlns:a16="http://schemas.microsoft.com/office/drawing/2014/main" id="{5B4CCC37-8527-4914-BEC7-27178D630B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7634" y="1877438"/>
            <a:ext cx="7723762" cy="4455267"/>
          </a:xfrm>
        </p:spPr>
      </p:pic>
    </p:spTree>
    <p:extLst>
      <p:ext uri="{BB962C8B-B14F-4D97-AF65-F5344CB8AC3E}">
        <p14:creationId xmlns:p14="http://schemas.microsoft.com/office/powerpoint/2010/main" val="324505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527E7D-6595-4664-848E-F1976D9ABBEB}"/>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SOURCE OF HEALTH CARE WASTE</a:t>
            </a:r>
            <a:endParaRPr lang="tr-TR" sz="4000" dirty="0">
              <a:solidFill>
                <a:srgbClr val="FFFFFF"/>
              </a:solidFill>
            </a:endParaRPr>
          </a:p>
        </p:txBody>
      </p:sp>
      <p:sp>
        <p:nvSpPr>
          <p:cNvPr id="3" name="Content Placeholder 2">
            <a:extLst>
              <a:ext uri="{FF2B5EF4-FFF2-40B4-BE49-F238E27FC236}">
                <a16:creationId xmlns:a16="http://schemas.microsoft.com/office/drawing/2014/main" id="{8E99EC9F-C265-4D76-8095-496A38C0686E}"/>
              </a:ext>
            </a:extLst>
          </p:cNvPr>
          <p:cNvSpPr>
            <a:spLocks noGrp="1"/>
          </p:cNvSpPr>
          <p:nvPr>
            <p:ph idx="1"/>
          </p:nvPr>
        </p:nvSpPr>
        <p:spPr>
          <a:xfrm>
            <a:off x="1179226" y="3092970"/>
            <a:ext cx="9833548" cy="2693976"/>
          </a:xfrm>
        </p:spPr>
        <p:txBody>
          <a:bodyPr>
            <a:normAutofit fontScale="77500" lnSpcReduction="20000"/>
          </a:bodyPr>
          <a:lstStyle/>
          <a:p>
            <a:pPr>
              <a:buFont typeface="Wingdings" panose="05000000000000000000" pitchFamily="2" charset="2"/>
              <a:buChar char="ü"/>
            </a:pPr>
            <a:r>
              <a:rPr lang="tr-TR" sz="2000" dirty="0">
                <a:solidFill>
                  <a:srgbClr val="000000"/>
                </a:solidFill>
              </a:rPr>
              <a:t>Governmental Hospitals</a:t>
            </a:r>
          </a:p>
          <a:p>
            <a:pPr>
              <a:buFont typeface="Wingdings" panose="05000000000000000000" pitchFamily="2" charset="2"/>
              <a:buChar char="ü"/>
            </a:pPr>
            <a:r>
              <a:rPr lang="tr-TR" sz="2000" dirty="0">
                <a:solidFill>
                  <a:srgbClr val="000000"/>
                </a:solidFill>
              </a:rPr>
              <a:t>Private Hospitals </a:t>
            </a:r>
          </a:p>
          <a:p>
            <a:pPr>
              <a:buFont typeface="Wingdings" panose="05000000000000000000" pitchFamily="2" charset="2"/>
              <a:buChar char="ü"/>
            </a:pPr>
            <a:r>
              <a:rPr lang="tr-TR" sz="2000" dirty="0">
                <a:solidFill>
                  <a:srgbClr val="000000"/>
                </a:solidFill>
              </a:rPr>
              <a:t>Nursing Homes </a:t>
            </a:r>
          </a:p>
          <a:p>
            <a:pPr>
              <a:buFont typeface="Wingdings" panose="05000000000000000000" pitchFamily="2" charset="2"/>
              <a:buChar char="ü"/>
            </a:pPr>
            <a:r>
              <a:rPr lang="tr-TR" sz="2000" dirty="0">
                <a:solidFill>
                  <a:srgbClr val="000000"/>
                </a:solidFill>
              </a:rPr>
              <a:t>Physician’s office </a:t>
            </a:r>
          </a:p>
          <a:p>
            <a:pPr>
              <a:buFont typeface="Wingdings" panose="05000000000000000000" pitchFamily="2" charset="2"/>
              <a:buChar char="ü"/>
            </a:pPr>
            <a:r>
              <a:rPr lang="tr-TR" sz="2000" dirty="0">
                <a:solidFill>
                  <a:srgbClr val="000000"/>
                </a:solidFill>
              </a:rPr>
              <a:t>Dentist office </a:t>
            </a:r>
          </a:p>
          <a:p>
            <a:pPr>
              <a:buFont typeface="Wingdings" panose="05000000000000000000" pitchFamily="2" charset="2"/>
              <a:buChar char="ü"/>
            </a:pPr>
            <a:r>
              <a:rPr lang="tr-TR" sz="2000" dirty="0">
                <a:solidFill>
                  <a:srgbClr val="000000"/>
                </a:solidFill>
              </a:rPr>
              <a:t>Dispensaries</a:t>
            </a:r>
          </a:p>
          <a:p>
            <a:pPr>
              <a:buFont typeface="Wingdings" panose="05000000000000000000" pitchFamily="2" charset="2"/>
              <a:buChar char="ü"/>
            </a:pPr>
            <a:r>
              <a:rPr lang="tr-TR" sz="2000" dirty="0">
                <a:solidFill>
                  <a:srgbClr val="000000"/>
                </a:solidFill>
              </a:rPr>
              <a:t>Blood bank &amp;collection center</a:t>
            </a:r>
          </a:p>
          <a:p>
            <a:pPr>
              <a:buFont typeface="Wingdings" panose="05000000000000000000" pitchFamily="2" charset="2"/>
              <a:buChar char="ü"/>
            </a:pPr>
            <a:r>
              <a:rPr lang="tr-TR" sz="2000" dirty="0">
                <a:solidFill>
                  <a:srgbClr val="000000"/>
                </a:solidFill>
              </a:rPr>
              <a:t>Animal houses </a:t>
            </a:r>
          </a:p>
          <a:p>
            <a:pPr>
              <a:buFont typeface="Wingdings" panose="05000000000000000000" pitchFamily="2" charset="2"/>
              <a:buChar char="ü"/>
            </a:pPr>
            <a:r>
              <a:rPr lang="tr-TR" sz="2000" dirty="0">
                <a:solidFill>
                  <a:srgbClr val="000000"/>
                </a:solidFill>
              </a:rPr>
              <a:t>Research organizations</a:t>
            </a:r>
          </a:p>
        </p:txBody>
      </p:sp>
    </p:spTree>
    <p:extLst>
      <p:ext uri="{BB962C8B-B14F-4D97-AF65-F5344CB8AC3E}">
        <p14:creationId xmlns:p14="http://schemas.microsoft.com/office/powerpoint/2010/main" val="226414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3938F8-6E51-477C-BC78-5A73CA29E88C}"/>
              </a:ext>
            </a:extLst>
          </p:cNvPr>
          <p:cNvSpPr>
            <a:spLocks noGrp="1"/>
          </p:cNvSpPr>
          <p:nvPr>
            <p:ph type="title"/>
          </p:nvPr>
        </p:nvSpPr>
        <p:spPr>
          <a:xfrm>
            <a:off x="2726432" y="1741337"/>
            <a:ext cx="7124578" cy="2387918"/>
          </a:xfrm>
        </p:spPr>
        <p:txBody>
          <a:bodyPr vert="horz" lIns="91440" tIns="45720" rIns="91440" bIns="45720" rtlCol="0" anchor="b">
            <a:normAutofit fontScale="90000"/>
          </a:bodyPr>
          <a:lstStyle/>
          <a:p>
            <a:pPr algn="ctr"/>
            <a:r>
              <a:rPr lang="en-US" sz="3100" kern="1200" dirty="0">
                <a:solidFill>
                  <a:srgbClr val="FFFFFF"/>
                </a:solidFill>
                <a:latin typeface="+mj-lt"/>
                <a:ea typeface="+mj-ea"/>
                <a:cs typeface="+mj-cs"/>
              </a:rPr>
              <a:t>GENERATION,</a:t>
            </a:r>
            <a:br>
              <a:rPr lang="tr-TR" sz="3100" kern="1200" dirty="0">
                <a:solidFill>
                  <a:srgbClr val="FFFFFF"/>
                </a:solidFill>
                <a:latin typeface="+mj-lt"/>
                <a:ea typeface="+mj-ea"/>
                <a:cs typeface="+mj-cs"/>
              </a:rPr>
            </a:br>
            <a:r>
              <a:rPr lang="en-US" sz="3100" kern="1200" dirty="0">
                <a:solidFill>
                  <a:srgbClr val="FFFFFF"/>
                </a:solidFill>
                <a:latin typeface="+mj-lt"/>
                <a:ea typeface="+mj-ea"/>
                <a:cs typeface="+mj-cs"/>
              </a:rPr>
              <a:t>SEGREGATION,</a:t>
            </a:r>
            <a:br>
              <a:rPr lang="tr-TR" sz="3100" dirty="0">
                <a:solidFill>
                  <a:srgbClr val="FFFFFF"/>
                </a:solidFill>
              </a:rPr>
            </a:br>
            <a:r>
              <a:rPr lang="en-US" sz="3100" kern="1200" dirty="0">
                <a:solidFill>
                  <a:srgbClr val="FFFFFF"/>
                </a:solidFill>
                <a:latin typeface="+mj-lt"/>
                <a:ea typeface="+mj-ea"/>
                <a:cs typeface="+mj-cs"/>
              </a:rPr>
              <a:t>COLLECTION,</a:t>
            </a:r>
            <a:br>
              <a:rPr lang="tr-TR" sz="3100" kern="1200" dirty="0">
                <a:solidFill>
                  <a:srgbClr val="FFFFFF"/>
                </a:solidFill>
                <a:latin typeface="+mj-lt"/>
                <a:ea typeface="+mj-ea"/>
                <a:cs typeface="+mj-cs"/>
              </a:rPr>
            </a:br>
            <a:r>
              <a:rPr lang="en-US" sz="3100" kern="1200" dirty="0">
                <a:solidFill>
                  <a:srgbClr val="FFFFFF"/>
                </a:solidFill>
                <a:latin typeface="+mj-lt"/>
                <a:ea typeface="+mj-ea"/>
                <a:cs typeface="+mj-cs"/>
              </a:rPr>
              <a:t>STORAGE,</a:t>
            </a:r>
            <a:br>
              <a:rPr lang="tr-TR" sz="3100" kern="1200" dirty="0">
                <a:solidFill>
                  <a:srgbClr val="FFFFFF"/>
                </a:solidFill>
                <a:latin typeface="+mj-lt"/>
                <a:ea typeface="+mj-ea"/>
                <a:cs typeface="+mj-cs"/>
              </a:rPr>
            </a:br>
            <a:r>
              <a:rPr lang="en-US" sz="3100" kern="1200" dirty="0">
                <a:solidFill>
                  <a:srgbClr val="FFFFFF"/>
                </a:solidFill>
                <a:latin typeface="+mj-lt"/>
                <a:ea typeface="+mj-ea"/>
                <a:cs typeface="+mj-cs"/>
              </a:rPr>
              <a:t>TRANSPORTATION AND TREATMENT OF WASTE</a:t>
            </a:r>
          </a:p>
        </p:txBody>
      </p:sp>
    </p:spTree>
    <p:extLst>
      <p:ext uri="{BB962C8B-B14F-4D97-AF65-F5344CB8AC3E}">
        <p14:creationId xmlns:p14="http://schemas.microsoft.com/office/powerpoint/2010/main" val="265949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8208-6032-44DD-8B52-AF138A9D3550}"/>
              </a:ext>
            </a:extLst>
          </p:cNvPr>
          <p:cNvSpPr>
            <a:spLocks noGrp="1"/>
          </p:cNvSpPr>
          <p:nvPr>
            <p:ph type="title"/>
          </p:nvPr>
        </p:nvSpPr>
        <p:spPr/>
        <p:txBody>
          <a:bodyPr/>
          <a:lstStyle/>
          <a:p>
            <a:r>
              <a:rPr lang="tr-TR"/>
              <a:t>1.GENERATION</a:t>
            </a:r>
            <a:br>
              <a:rPr lang="tr-TR"/>
            </a:br>
            <a:endParaRPr lang="tr-TR" dirty="0"/>
          </a:p>
        </p:txBody>
      </p:sp>
      <p:pic>
        <p:nvPicPr>
          <p:cNvPr id="5" name="Content Placeholder 4" descr="A screenshot of a cell phone&#10;&#10;Description automatically generated">
            <a:extLst>
              <a:ext uri="{FF2B5EF4-FFF2-40B4-BE49-F238E27FC236}">
                <a16:creationId xmlns:a16="http://schemas.microsoft.com/office/drawing/2014/main" id="{A6B60AF6-BBC6-49F4-9650-EC25DC535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7089" y="1410511"/>
            <a:ext cx="7859949" cy="4786008"/>
          </a:xfrm>
        </p:spPr>
      </p:pic>
    </p:spTree>
    <p:extLst>
      <p:ext uri="{BB962C8B-B14F-4D97-AF65-F5344CB8AC3E}">
        <p14:creationId xmlns:p14="http://schemas.microsoft.com/office/powerpoint/2010/main" val="146522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8E5C19-AB64-417B-8744-60664FA0042D}"/>
              </a:ext>
            </a:extLst>
          </p:cNvPr>
          <p:cNvSpPr>
            <a:spLocks noGrp="1"/>
          </p:cNvSpPr>
          <p:nvPr>
            <p:ph type="title"/>
          </p:nvPr>
        </p:nvSpPr>
        <p:spPr>
          <a:xfrm>
            <a:off x="640079" y="2053641"/>
            <a:ext cx="3669161" cy="2760098"/>
          </a:xfrm>
        </p:spPr>
        <p:txBody>
          <a:bodyPr>
            <a:normAutofit/>
          </a:bodyPr>
          <a:lstStyle/>
          <a:p>
            <a:r>
              <a:rPr lang="tr-TR" sz="4100">
                <a:solidFill>
                  <a:srgbClr val="FFFFFF"/>
                </a:solidFill>
              </a:rPr>
              <a:t>2.SEGREGATION</a:t>
            </a:r>
          </a:p>
        </p:txBody>
      </p:sp>
      <p:sp>
        <p:nvSpPr>
          <p:cNvPr id="3" name="Content Placeholder 2">
            <a:extLst>
              <a:ext uri="{FF2B5EF4-FFF2-40B4-BE49-F238E27FC236}">
                <a16:creationId xmlns:a16="http://schemas.microsoft.com/office/drawing/2014/main" id="{79249799-C109-42F6-8016-105C77DA0E61}"/>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Done at point of generation of waste and put in separate color bags . Color coding varies from nation to nation . For </a:t>
            </a:r>
            <a:r>
              <a:rPr lang="en-US" sz="2400" dirty="0" err="1">
                <a:solidFill>
                  <a:srgbClr val="000000"/>
                </a:solidFill>
              </a:rPr>
              <a:t>eg.</a:t>
            </a:r>
            <a:r>
              <a:rPr lang="en-US" sz="2400" dirty="0">
                <a:solidFill>
                  <a:srgbClr val="000000"/>
                </a:solidFill>
              </a:rPr>
              <a:t> In AIIMS hospital , New </a:t>
            </a:r>
            <a:r>
              <a:rPr lang="en-US" sz="2400" dirty="0" err="1">
                <a:solidFill>
                  <a:srgbClr val="000000"/>
                </a:solidFill>
              </a:rPr>
              <a:t>delhi</a:t>
            </a:r>
            <a:r>
              <a:rPr lang="en-US" sz="2400" dirty="0">
                <a:solidFill>
                  <a:srgbClr val="000000"/>
                </a:solidFill>
              </a:rPr>
              <a:t> , Following color code bags are </a:t>
            </a:r>
            <a:r>
              <a:rPr lang="en-US" sz="2400" dirty="0" err="1">
                <a:solidFill>
                  <a:srgbClr val="000000"/>
                </a:solidFill>
              </a:rPr>
              <a:t>practised</a:t>
            </a:r>
            <a:r>
              <a:rPr lang="tr-TR" sz="2400" dirty="0">
                <a:solidFill>
                  <a:srgbClr val="000000"/>
                </a:solidFill>
              </a:rPr>
              <a:t>.</a:t>
            </a:r>
          </a:p>
        </p:txBody>
      </p:sp>
    </p:spTree>
    <p:extLst>
      <p:ext uri="{BB962C8B-B14F-4D97-AF65-F5344CB8AC3E}">
        <p14:creationId xmlns:p14="http://schemas.microsoft.com/office/powerpoint/2010/main" val="390492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D6F2-EC4C-405E-AD1E-D14E1844E641}"/>
              </a:ext>
            </a:extLst>
          </p:cNvPr>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GENERAL WASTE</a:t>
            </a:r>
          </a:p>
        </p:txBody>
      </p:sp>
      <p:pic>
        <p:nvPicPr>
          <p:cNvPr id="5" name="Content Placeholder 4" descr="A screenshot of a cell phone&#10;&#10;Description automatically generated">
            <a:extLst>
              <a:ext uri="{FF2B5EF4-FFF2-40B4-BE49-F238E27FC236}">
                <a16:creationId xmlns:a16="http://schemas.microsoft.com/office/drawing/2014/main" id="{86117CAA-50D8-4F69-B535-A75766D3AE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153" y="1535045"/>
            <a:ext cx="8297694" cy="4359916"/>
          </a:xfrm>
        </p:spPr>
      </p:pic>
    </p:spTree>
    <p:extLst>
      <p:ext uri="{BB962C8B-B14F-4D97-AF65-F5344CB8AC3E}">
        <p14:creationId xmlns:p14="http://schemas.microsoft.com/office/powerpoint/2010/main" val="546647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787</Words>
  <Application>Microsoft Office PowerPoint</Application>
  <PresentationFormat>Widescreen</PresentationFormat>
  <Paragraphs>75</Paragraphs>
  <Slides>28</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BODY</vt:lpstr>
      <vt:lpstr>Calibri Light</vt:lpstr>
      <vt:lpstr>inherit</vt:lpstr>
      <vt:lpstr>Times New Roman</vt:lpstr>
      <vt:lpstr>Wingdings</vt:lpstr>
      <vt:lpstr>Office Theme</vt:lpstr>
      <vt:lpstr>HOSPITAL WASTE MANAGEMENT</vt:lpstr>
      <vt:lpstr>What is Medical Waste?  </vt:lpstr>
      <vt:lpstr>WHO Classification </vt:lpstr>
      <vt:lpstr>WHO Classification</vt:lpstr>
      <vt:lpstr>SOURCE OF HEALTH CARE WASTE</vt:lpstr>
      <vt:lpstr>GENERATION, SEGREGATION, COLLECTION, STORAGE, TRANSPORTATION AND TREATMENT OF WASTE</vt:lpstr>
      <vt:lpstr>1.GENERATION </vt:lpstr>
      <vt:lpstr>2.SEGREGATION</vt:lpstr>
      <vt:lpstr>GENERAL WASTE</vt:lpstr>
      <vt:lpstr>INFECTIOUS WASTE/PATHOLOGICAL WASTE</vt:lpstr>
      <vt:lpstr>SHARP &amp; DISPOSABLE WASTE</vt:lpstr>
      <vt:lpstr>PowerPoint Presentation</vt:lpstr>
      <vt:lpstr>3.COLLECTION OF WASTE</vt:lpstr>
      <vt:lpstr>4.STORAGE OF WASTE</vt:lpstr>
      <vt:lpstr>TRANSPORTATION</vt:lpstr>
      <vt:lpstr>TREATMENT          &amp;  DISPOSAL</vt:lpstr>
      <vt:lpstr>LABEL FOR BIO-MEDICAL WASTE CONTAINERS/BAGS</vt:lpstr>
      <vt:lpstr>TREATMENT &amp;DISPOSAL TECHNOLOGIES</vt:lpstr>
      <vt:lpstr>INCINERATION</vt:lpstr>
      <vt:lpstr>TYPES OF INCINERATORS</vt:lpstr>
      <vt:lpstr>CHEMICAL DISINFECTION</vt:lpstr>
      <vt:lpstr>WET &amp; DRY THERMAL TREATMENT</vt:lpstr>
      <vt:lpstr>MICROWAVE IRRADIATION</vt:lpstr>
      <vt:lpstr>LAND DISPOSAL</vt:lpstr>
      <vt:lpstr>INERTIZATION</vt:lpstr>
      <vt:lpstr>PowerPoint Presentation</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WASTE MANAGEMENT</dc:title>
  <dc:creator>Merve TAŞCIOĞLU</dc:creator>
  <cp:lastModifiedBy>Merve TAŞCIOĞLU</cp:lastModifiedBy>
  <cp:revision>5</cp:revision>
  <dcterms:created xsi:type="dcterms:W3CDTF">2020-03-03T06:23:45Z</dcterms:created>
  <dcterms:modified xsi:type="dcterms:W3CDTF">2020-03-03T06:41:42Z</dcterms:modified>
</cp:coreProperties>
</file>