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3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8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70" r:id="rId27"/>
    <p:sldId id="282" r:id="rId28"/>
    <p:sldId id="283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D3B95-F676-40FC-9FE5-635F2CE2236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F671F-0139-4E38-866D-6537166946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308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F671F-0139-4E38-866D-6537166946F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52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9F10-8B25-4BFF-9753-3D86503C4FD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E691B78-7EE3-43D7-B31C-B005B1B59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38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9F10-8B25-4BFF-9753-3D86503C4FD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691B78-7EE3-43D7-B31C-B005B1B59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973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9F10-8B25-4BFF-9753-3D86503C4FD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691B78-7EE3-43D7-B31C-B005B1B598CE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50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9F10-8B25-4BFF-9753-3D86503C4FD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691B78-7EE3-43D7-B31C-B005B1B59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767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9F10-8B25-4BFF-9753-3D86503C4FD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691B78-7EE3-43D7-B31C-B005B1B598CE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6989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9F10-8B25-4BFF-9753-3D86503C4FD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691B78-7EE3-43D7-B31C-B005B1B59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327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9F10-8B25-4BFF-9753-3D86503C4FD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1B78-7EE3-43D7-B31C-B005B1B59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070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9F10-8B25-4BFF-9753-3D86503C4FD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1B78-7EE3-43D7-B31C-B005B1B59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66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9F10-8B25-4BFF-9753-3D86503C4FD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1B78-7EE3-43D7-B31C-B005B1B59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7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9F10-8B25-4BFF-9753-3D86503C4FD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691B78-7EE3-43D7-B31C-B005B1B59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47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9F10-8B25-4BFF-9753-3D86503C4FD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691B78-7EE3-43D7-B31C-B005B1B59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17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9F10-8B25-4BFF-9753-3D86503C4FD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691B78-7EE3-43D7-B31C-B005B1B59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84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9F10-8B25-4BFF-9753-3D86503C4FD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1B78-7EE3-43D7-B31C-B005B1B59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533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9F10-8B25-4BFF-9753-3D86503C4FD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1B78-7EE3-43D7-B31C-B005B1B59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829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9F10-8B25-4BFF-9753-3D86503C4FD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1B78-7EE3-43D7-B31C-B005B1B59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50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9F10-8B25-4BFF-9753-3D86503C4FD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691B78-7EE3-43D7-B31C-B005B1B59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70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A9F10-8B25-4BFF-9753-3D86503C4FD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E691B78-7EE3-43D7-B31C-B005B1B59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991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994853" y="2514601"/>
            <a:ext cx="8915399" cy="1371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Diazinon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İnsektisitinin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Sulu Çözeltilerden Pb/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pbo2 Anot İle Elektrokimyasal Olarak Uzaklaştırılması. Yanıt Yüzeyi Metodolojisini Kullanarak Parametrelerin Etkisi Ve Optimizasyon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94853" y="4777379"/>
            <a:ext cx="9509759" cy="1126283"/>
          </a:xfrm>
        </p:spPr>
        <p:txBody>
          <a:bodyPr>
            <a:normAutofit fontScale="92500"/>
          </a:bodyPr>
          <a:lstStyle/>
          <a:p>
            <a:pPr lvl="0" defTabSz="9144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tr-TR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tr-TR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Hazırlayan                                                                     </a:t>
            </a:r>
            <a:r>
              <a:rPr lang="tr-TR" sz="24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Dersin Danışmanı </a:t>
            </a:r>
          </a:p>
          <a:p>
            <a:pPr lvl="0" defTabSz="914400">
              <a:spcBef>
                <a:spcPts val="0"/>
              </a:spcBef>
              <a:buClrTx/>
              <a:defRPr/>
            </a:pPr>
            <a:r>
              <a:rPr lang="tr-TR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Doaa</a:t>
            </a:r>
            <a:r>
              <a:rPr lang="tr-TR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Hussein</a:t>
            </a:r>
            <a:r>
              <a:rPr lang="tr-TR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Hasan                                                      </a:t>
            </a:r>
            <a:r>
              <a:rPr lang="tr-TR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Doç.Dr.Ömür</a:t>
            </a:r>
            <a:r>
              <a:rPr lang="tr-TR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Gökkuş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8" y="296996"/>
            <a:ext cx="1828800" cy="132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3048000" y="2515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r-TR" b="1" dirty="0">
                <a:ln w="3175" cmpd="sng"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T.C.</a:t>
            </a:r>
            <a:br>
              <a:rPr lang="tr-TR" b="1" dirty="0">
                <a:ln w="3175" cmpd="sng"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tr-TR" b="1" dirty="0">
                <a:ln w="3175" cmpd="sng"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ERCİYES ÜNİVERSİTESİ</a:t>
            </a:r>
            <a:br>
              <a:rPr lang="tr-TR" b="1" dirty="0">
                <a:ln w="3175" cmpd="sng"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tr-TR" b="1" dirty="0">
                <a:ln w="3175" cmpd="sng"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FEN BİLİMLERİ ENSTİTÜSÜ</a:t>
            </a:r>
            <a:br>
              <a:rPr lang="tr-TR" b="1" dirty="0">
                <a:ln w="3175" cmpd="sng"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tr-TR" b="1" dirty="0">
                <a:ln w="3175" cmpd="sng"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ÇEVRE MÜHENDİSLİĞİ ANABİLİM DALI</a:t>
            </a:r>
            <a:endParaRPr lang="tr-TR" dirty="0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588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00213" y="1200150"/>
            <a:ext cx="8743949" cy="53435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pestisit ile kirlenmiş çözelti üzerindeki elektrokimyasal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bozunma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işleminin etkisinin belirlenmesi, ortalama oksidasyon durumu (AOS) ve karbon oksidasyon durumu (COS) kullanılarak gerçekleştirilmiştir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AOS ve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COS'un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denklem 1 ve 2 yardımıyla hesaplanmıştır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Burada: TOC, litre başına C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rapor edilir ve KOİ, litre başına mg/L O2 olarak ifade edilir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AOS: Ortalama Oksidasyon Durumu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COS: karbon oksidasyon durumu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23" y="3062287"/>
            <a:ext cx="4200525" cy="7334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24" y="3910012"/>
            <a:ext cx="42005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71650" y="1257299"/>
            <a:ext cx="8986838" cy="460374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PbO2'nin yapışmasını arttırmak için kurşun elektrotların yüzeyi farklı derecelerde zımpara kağıdı kullanılarak mekanik olarak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parlatılmıştır.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yüzeyindeki ince partikülleri veya diğer partikülleri ortadan kaldırması ve elektrot yüzeyini tamamen temizlemesi için kurşun elektrotları, 30 dakika boyunca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65°C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sıcaklığında H2SO4 çözeltisine daldırılmıştır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PbO2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oluşumu, 90 dakikada 25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/cm2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anodik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akım yoğunluğu uygulanarak H2SO4 çözeltisi (1M) içindeki kurşunun 25°C'de elektrokimyasal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oksidasyonu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yapılmıştır.</a:t>
            </a:r>
          </a:p>
        </p:txBody>
      </p:sp>
    </p:spTree>
    <p:extLst>
      <p:ext uri="{BB962C8B-B14F-4D97-AF65-F5344CB8AC3E}">
        <p14:creationId xmlns:p14="http://schemas.microsoft.com/office/powerpoint/2010/main" val="18936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46252" y="446088"/>
            <a:ext cx="4783138" cy="739775"/>
          </a:xfrm>
        </p:spPr>
        <p:txBody>
          <a:bodyPr>
            <a:noAutofit/>
          </a:bodyPr>
          <a:lstStyle/>
          <a:p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Sonuçlar ve tartışma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252" y="2633662"/>
            <a:ext cx="6800850" cy="256222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431910" y="1671546"/>
            <a:ext cx="804069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Tablo1.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parametrelerinin deneysel aralıkları ve seviyeleri, ek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olarak Deneyin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Merkezi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kompozit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tasarımının (CCD)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sonuçlarına,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Diazinon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gideriminin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gerçek ve tahmin edilen değerleri ile birlikte</a:t>
            </a:r>
          </a:p>
        </p:txBody>
      </p:sp>
    </p:spTree>
    <p:extLst>
      <p:ext uri="{BB962C8B-B14F-4D97-AF65-F5344CB8AC3E}">
        <p14:creationId xmlns:p14="http://schemas.microsoft.com/office/powerpoint/2010/main" val="11485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309812" y="1128712"/>
            <a:ext cx="5057775" cy="5548315"/>
            <a:chOff x="2309812" y="209548"/>
            <a:chExt cx="5057775" cy="6467480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9812" y="209548"/>
              <a:ext cx="5057775" cy="4733927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9812" y="4943475"/>
              <a:ext cx="5057775" cy="1733553"/>
            </a:xfrm>
            <a:prstGeom prst="rect">
              <a:avLst/>
            </a:prstGeom>
          </p:spPr>
        </p:pic>
      </p:grpSp>
      <p:sp>
        <p:nvSpPr>
          <p:cNvPr id="3" name="Dikdörtgen 2"/>
          <p:cNvSpPr/>
          <p:nvPr/>
        </p:nvSpPr>
        <p:spPr>
          <a:xfrm>
            <a:off x="2462207" y="719831"/>
            <a:ext cx="2395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Tablo 1'in Devamı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800345" y="1941522"/>
            <a:ext cx="6000751" cy="41591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Tablo 2. Optimum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koşullarda deneysel sonuçların doğrulanması.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357441"/>
            <a:ext cx="4076700" cy="211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28699" y="4414829"/>
            <a:ext cx="5622139" cy="125731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1.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Elektrodegradasyon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prosesinde destekleyici elektrolitin Diazinon giderimi üzerindeki etkisi (pH= 4.0, başlangıç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konsantrasyonu= 30 mg/L, destekleyici elektrolit= 0.5 g/L, j= 8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/cm2)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218" y="1928804"/>
            <a:ext cx="4991100" cy="2486025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7191394" y="1134142"/>
            <a:ext cx="47386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Destekleyici elektrolit, elektrokimyasal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degradasyon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sürecini etkileyen en önemli parametrelerden biridir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çalışmada,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diazinon'un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elektrokimyasal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bozunması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 destekleyici elektrolit olarak sodyum sülfat (Na2SO4), sodyum klorür (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ve sodyum nitrat (NaNO3) olmak üzere üç farklı bileşik kullanılmıştır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Sonuçları göre, diğer iki elektrolit bileşiği (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NaNO3) ile karşılaştırıldığında Na2SO4'ün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diazinon'un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(%97.88) en yüksek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bozunma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verimliliğine sahip olduğunu göstermiştir (Şekil 1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Destek elektrolit olarak Na2SO4 iki yönlü bir etkiye sahiptir. Birincisi, elektriksel iletkenliği ve dolayısıyla çözeltideki akım yoğunluğunu arttırır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İkinci rol, suyun elektrolizi veya yarı zincir reaksiyonları yoluyla hidroksil radikalleri gibi oksitleyici türlerin oluşumudur.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596843" y="772590"/>
            <a:ext cx="5651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Destekleyici elektrolit tipinin belirlenmesi</a:t>
            </a:r>
          </a:p>
        </p:txBody>
      </p:sp>
    </p:spTree>
    <p:extLst>
      <p:ext uri="{BB962C8B-B14F-4D97-AF65-F5344CB8AC3E}">
        <p14:creationId xmlns:p14="http://schemas.microsoft.com/office/powerpoint/2010/main" val="12853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1" y="1585521"/>
            <a:ext cx="5010150" cy="239077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107001" y="3990894"/>
            <a:ext cx="488157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2.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Diazinonun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uzaklaştırılması için yapılan tarama deneylerinden elde edilen ana etkilerin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grafiği.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319745" y="250283"/>
            <a:ext cx="55880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2, Pareto grafik analizini göstermektedir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grafik analizi, etkili faktörlerin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degradasyon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süreci üzerindeki etkisini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gösterir.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2'nin sonuçları göz önüne alındığında, aşağıdakiler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arasında değişkenler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 (A) değişkeni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degradasyonunda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%30,4 ile en önemli faktör olmuştur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Diazinonun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uzaklaştırılmasında konsantrasyonun (D), elektroliz süresinin (B) ve akım yoğunluğunun (C) yüzde etkileri sırasıyla %29.49, %13.36 ve %9.33 olarak bulunmuştur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egradasyon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süreci üzerindeki her parametrenin önemi denklem (5) ile tahmin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edilebilimektedir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827" y="5757876"/>
            <a:ext cx="70104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442912"/>
            <a:ext cx="6905625" cy="2886075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2600331" y="3343177"/>
            <a:ext cx="721518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3. (a) Kalıntıların normal olasılık dağılımı, (b) Tahmin edilene karşı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kalıntılar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433642" y="4028990"/>
            <a:ext cx="3924301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Verilerin normalliği durumunda, Şekil 3a'da gösterildiği gibi, çoğu verinin düz çizgiden çok fazla sapması olduğu açıktır ve bu, verilerin normal dağılımının göstergesidir.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500796" y="4038900"/>
            <a:ext cx="441483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Grafikte, numuneler arasındaki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varyansın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sabitliği (Şekil 3b Kalıntı varyasyonları),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varyansların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sabitliğini gösteren belirli bir eğilimi takip etmez.</a:t>
            </a:r>
          </a:p>
        </p:txBody>
      </p:sp>
    </p:spTree>
    <p:extLst>
      <p:ext uri="{BB962C8B-B14F-4D97-AF65-F5344CB8AC3E}">
        <p14:creationId xmlns:p14="http://schemas.microsoft.com/office/powerpoint/2010/main" val="2322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828674"/>
            <a:ext cx="6905625" cy="260032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700337" y="4143297"/>
            <a:ext cx="388620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Gösterilen harici olarak studentized kalıntılarda  çalışma sayısı karşı (Şekil 3c), gözlemlenebilir herhangi bir eğilim, kalıntılıların  çalışma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sayısıdan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bağımsız olduğunu gösterir.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600822" y="4104809"/>
            <a:ext cx="4186238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3 (d)'ye göre, pH ve konsantrasyon parametrelerinin uzaklaştırma verimliliği ile dolaylı bir ilişkisi olduğu ve akım yoğunluğu ve elektroliz süresi parametrelerinin uzaklaştırma verimliliği ile doğrudan bir ilişkisi olduğu tahmin edilebilmektedir.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814641" y="3465228"/>
            <a:ext cx="71437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Harici olarak </a:t>
            </a:r>
            <a:r>
              <a:rPr lang="tr-TR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studentized</a:t>
            </a:r>
            <a:r>
              <a:rPr lang="tr-TR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kalıntılara karşı </a:t>
            </a:r>
            <a:r>
              <a:rPr lang="tr-TR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</a:t>
            </a:r>
            <a:r>
              <a:rPr lang="tr-TR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sayısı ve (</a:t>
            </a:r>
            <a:r>
              <a:rPr lang="tr-TR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tr-TR" sz="1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bozunması</a:t>
            </a:r>
            <a:r>
              <a:rPr lang="tr-TR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için Pertürbasyon grafiği.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37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265" y="623887"/>
            <a:ext cx="4124325" cy="32099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23887"/>
            <a:ext cx="4162425" cy="3209925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2471740" y="4103639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 4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Elektrokimyasal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bozunma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prosesi kullanılarak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bozunması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 grafikler: (a) pH ve elektroliz süresi, (b) ) pH ve akım yoğunluğu, (c) pH ve başlangıç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konsantrasyonu, (d) akım yoğunluğu ve elektroliz süresi, (e)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elektroliz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süresi ve başlangıç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konsantrasyonu ve (f) akım yoğunluğu ve başlangıç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konsantrasyonu etkileri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65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7" y="1743074"/>
            <a:ext cx="6791325" cy="38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190625"/>
            <a:ext cx="4238625" cy="32194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1190625"/>
            <a:ext cx="43053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2" y="1038225"/>
            <a:ext cx="4391025" cy="30289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1038225"/>
            <a:ext cx="43243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957388" y="1042988"/>
            <a:ext cx="9258300" cy="481806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çalışmada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diazinon'un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elektrokimyasal proseste biyolojik olarak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parçalanabilirliğini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belirlemek için optimum laboratuvar koşullar altında (TOC0 = 41,26 mg/L, COD0 = 108,33 mg/L, başlangıç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konsantrasyon= 60 mg/L,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=6.5, elektroliz süresi = 82 dakika ve akım yoğunluğu = 9.6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/cm2) AOS(Ortalama Oksidasyon Durumu), COS ( karbon oksidasyon durumu) ve KOİ/TOC oranı parametreleri incelenmiştir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sonuçlar elektrokimyasal prosesin çıkış suyundaki AOS ve COS miktarının sırasıyla 0.06'dan 1.22'ye ve 0.06'dan 3.44'e yükseldiğini göstermiştir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KOİ/TOC oranı sırasıyla 2,62'den 1,85'e düşürülmüş; bu,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insektisitinin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elektrokimyasal sistem tarafından biyolojik olarak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parçalanabilirliğini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ortaya koymaktadır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KOİ ve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TOK'un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optimum durumda uzaklaştırma verimliliği sırasıyla %85.78 ve %79.86 idi.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85938" y="446088"/>
            <a:ext cx="8272462" cy="782637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Diazinon'un Bozulması Üzerine Parametrelerin Etkisi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28718" y="1598613"/>
            <a:ext cx="9215438" cy="426243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etkili parametrenin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diazinon'un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elektrokimyasal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bozunması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üzerindeki etkisi aşağıdaki gibi sonuçlanabilir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BA'nın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etkileşimi için, farklı elektroliz sürelerinde,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diazinon'un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giderim verimliliği, pH değerlerinde 10.0'dan 4.0'a bir düşüşle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geliştirilmiştir.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diazinon'un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büyük ölçüde uzaklaştırılması asidik koşullarda (pH= 4) ve yüksek elektroliz süresinde (120 dakika) elde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edilmiştir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(Şekil 4a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Akım yoğunluğu ve pH (AC) arasındaki etkileşimler için,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diazinon'un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giderim verimliliği akım yoğunluğunu artırarak artan bir eğilim göstermektedir (Şekil 4b). Böylece en yüksek akım yoğunluğunda en yüksek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giderim verimi elde edilmiştir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ve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konsantrasyonu (AD) arasındaki etkileşim için,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konsantrasyonu 150'den 30 mg/L'ye düşürülerek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diazinon'un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farklı konsantrasyonlarında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uzaklaştırma etkinliği arttırılmıştır (Şekil 4c).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00163" y="1598613"/>
            <a:ext cx="7915275" cy="426243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Akım yoğunluğu ve elektroliz süresi (BC) arasındaki etkileşime ilişkin sonuçlar, akım yoğunluğunun ve elektroliz süresinin arttırılmasıyla verimin arttırıldığı söylenebilmektedir (Şekil 4d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Diazinon konsantrasyonu ile elektroliz süresi (BD) arasındaki etkileşim için,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konsantrasyonunun azalması ve elektroliz süresinin artmasıyla uzaklaştırma verimde bir artış gözlenmiştir (Şekil 4e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Diazinon konsantrasyonu ve akım yoğunluğu (DC) arasındaki etkileşim için,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konsantrasyonunun azaltılması ve akım yoğunluğunun arttırılması, giderim verimliliğinin artmasına yol açar (Şekil 4f).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14488" y="446088"/>
            <a:ext cx="8572500" cy="97631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Pb/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pbo2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Elektrodu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İle Diazinon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İnsektisit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Bozunma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Mekanizması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71562" y="1612900"/>
            <a:ext cx="8786813" cy="49879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Kirleticilerin PbO2 elektrotları tarafından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oksidatif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bozunması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sırasında, bunlar çoğunlukla elektro-üretilmiş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fizyosorplanmış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HO• tarafından elektrot yüzeyinde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mineralize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edilir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MOx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(metal oksit) anotlarının hem aktif hem de aktif olmayan ilk reaksiyonu, su moleküllerinin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oksidasyonu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yoluyla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adsorbe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edilmiş hidroksil radikali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MOx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(HO•) oluşumunu sağlar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sonraki aşamada, en güçlü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oksidanlardan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biri olan elektrokimyasal olarak üretilen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MOx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(HO•) organik maddeleri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mineralize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eder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Üretilen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MOx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(HO•) ayrıca O2 gazı da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üretebilir.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543" y="3900487"/>
            <a:ext cx="5276850" cy="3714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843" y="5329237"/>
            <a:ext cx="5543550" cy="3143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193" y="6205537"/>
            <a:ext cx="45148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1138236"/>
            <a:ext cx="8620125" cy="13811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37" y="2519361"/>
            <a:ext cx="8620125" cy="367665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4583545" y="6373308"/>
            <a:ext cx="2842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ultrasonik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fotooksidasyon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071684" y="705527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Tablo 3.Diğer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yöntemler kullanılarak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bozunmasının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karşılaştırılması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7671" y="446088"/>
            <a:ext cx="3505199" cy="976312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28713" y="1598613"/>
            <a:ext cx="8572499" cy="47736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çalışma,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insektisitinin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giderilmesinde Pb/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PbO2 anot kullanan elektrokimyasal işlemin kapasitesini değerlendirmiştir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Çözelti pH, elektroliz süresi,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konsantrasyonu ve akım yoğunluğu gibi ana parametrelerin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giderim verimliliğine etkisi araştırılmıştır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diazinon'un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yüksek uzaklaştırma verimliliği,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pH'ı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başlangıç konsantrasyonunu düşürerek ve akım yoğunluğunu ve elektroliz süresini artırarak elde edilmiştir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KOİ ve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TOK'un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giderim verimleri optimum koşullarında sırasıyla %85.78 ve %79.86 idi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olarak, Pb/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PbO2 elektrotlu elektrokimyasal işlemin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diazinon'un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verimli ve hızlı uzaklaştırılması için yüksek verimliliğe sahip olduğu ve çeşitli kimya endüstrilerinde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toksik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kirleticilerin uzaklaştırılması için kullanılabileceği sonucuna varılabilir.</a:t>
            </a:r>
          </a:p>
        </p:txBody>
      </p:sp>
    </p:spTree>
    <p:extLst>
      <p:ext uri="{BB962C8B-B14F-4D97-AF65-F5344CB8AC3E}">
        <p14:creationId xmlns:p14="http://schemas.microsoft.com/office/powerpoint/2010/main" val="25607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033712" y="2195809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sz="4400" b="1" i="1" dirty="0">
                <a:solidFill>
                  <a:schemeClr val="tx2"/>
                </a:solidFill>
                <a:latin typeface="Lucida Bright" panose="02040602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DİNLEDİĞİNİZ</a:t>
            </a:r>
          </a:p>
          <a:p>
            <a:pPr lvl="0" algn="ctr"/>
            <a:r>
              <a:rPr lang="tr-TR" sz="4400" b="1" i="1" dirty="0">
                <a:solidFill>
                  <a:schemeClr val="tx2"/>
                </a:solidFill>
                <a:latin typeface="Lucida Bright" panose="02040602050505020304" pitchFamily="18" charset="0"/>
                <a:cs typeface="Calibri" panose="020F0502020204030204" pitchFamily="34" charset="0"/>
              </a:rPr>
              <a:t>İÇİN </a:t>
            </a:r>
          </a:p>
          <a:p>
            <a:pPr lvl="0" algn="ctr"/>
            <a:r>
              <a:rPr lang="tr-TR" sz="4400" b="1" i="1" dirty="0">
                <a:solidFill>
                  <a:schemeClr val="tx2"/>
                </a:solidFill>
                <a:latin typeface="Lucida Bright" panose="02040602050505020304" pitchFamily="18" charset="0"/>
                <a:cs typeface="Calibri" panose="020F0502020204030204" pitchFamily="34" charset="0"/>
              </a:rPr>
              <a:t>TEŞEKKÜR EDERİM</a:t>
            </a:r>
            <a:endParaRPr lang="tr-TR" sz="4400" i="1" dirty="0">
              <a:solidFill>
                <a:schemeClr val="tx2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52600" y="446088"/>
            <a:ext cx="4341811" cy="976312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Çalışmanın amacı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49680" y="1814513"/>
            <a:ext cx="9433560" cy="42598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çalışmanın amacı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insektisitlerinin sulu çözeltilerden elektrokimyasal olarak uzaklaştırılmasını araştırmaktır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Akım yoğunluğu (j), elektroliz süresi, başlangıç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konsantrasyonu ve çözeltinin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pH'ı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gibi parametrelerin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diazinon'un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elektro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bozunması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üzerindeki etkisinin araştırılması da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yapılmıştır.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yrıca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diazinon'un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uzaklaştırılması için Ortalama Oksidasyon Durumu (AOS), KOİ/TOC oranı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değerlendirilmiştir.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74829" y="446088"/>
            <a:ext cx="3505199" cy="976312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00150" y="2057399"/>
            <a:ext cx="7572376" cy="380364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Tarımda kullanılan pestisit toksinleri, çeşitli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organoklor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organofosfor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karbamatlar ve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piritoidleri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içerir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Organofosfor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bileşikleri, dünyadaki kayıtlı pestisitlerin yaklaşık %40'ını içeren mevcut en büyük ve en çeşitli pestisit grubudur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Diazinon, tarımsal zararlıların kontrolü için en yaygın kullanılan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organofosforlu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pestisitlerden biridir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Diazinon, WHO sınıflandırmasına göre orta derecede tehlikeli bir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insektisittir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026" y="2057399"/>
            <a:ext cx="2128837" cy="27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28788" y="446088"/>
            <a:ext cx="5986462" cy="976312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Diazinon'un </a:t>
            </a:r>
            <a:r>
              <a:rPr lang="tr-T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Toksik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Etkisi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71588" y="1857375"/>
            <a:ext cx="9086850" cy="400367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toksin, klor toksinlerinin aksine insan vücudunda birikmez ve daha hızlı parçalanır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nedenle, çevresel kaygılardan biri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toksininin yüzey suyuna ve yeraltı suyu akiferlerine girmesidir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Ayrıca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diazinon'un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bağışıklık sistemi (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İmmünotoksik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hücreler (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Sitotoksik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ve insan (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Genotoksik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üzerinde yıkıcı bir etkiye sahip olduğu bildirilmiştir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 bu bileşiklerin ortamdan, özellikle de içme suyundan uzaklaştırılması önemlidir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 Çevre Koruma Ajansı (EPA) tarafından içme suyundaki çoğu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organofosforlu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pestisit için izin verilen maksimum sınırı 30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g/L'den azdır.</a:t>
            </a:r>
            <a:endPara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28787" y="446088"/>
            <a:ext cx="7500937" cy="696912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Elektrokimyasal Süreçler (</a:t>
            </a:r>
            <a:r>
              <a:rPr lang="tr-T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ECP'ler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85876" y="1557338"/>
            <a:ext cx="9629774" cy="430371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ileri yöntemler arasında, elektrokimyasal yöntemler pestisitlerin uzaklaştırılmasında büyük ilgi göstermiştir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Elektrokimyasal oksidasyon süreçlerinde, elektron,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toksik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reaktifler yerine kirleticinin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oksidasyonu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 ana reaktiftir; bu nedenle su arıtma için çevre dostu teknikler olarak kabul edilirler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Bozunma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işlemi, organiklerin anot yüzeyinde yük transferi yoluyla doğrudan reaksiyonu ile gerçekleşir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Elektrokimyasal oksidasyon sırasında organikler, su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oksidasyonu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oluşan fizisorplanmış M(ºOH) radikalleri tarafından yok edilir.</a:t>
            </a:r>
          </a:p>
        </p:txBody>
      </p:sp>
    </p:spTree>
    <p:extLst>
      <p:ext uri="{BB962C8B-B14F-4D97-AF65-F5344CB8AC3E}">
        <p14:creationId xmlns:p14="http://schemas.microsoft.com/office/powerpoint/2010/main" val="29097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71650" y="1885949"/>
            <a:ext cx="9604374" cy="38607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PbO2 anotların yüksek elektriksel iletkenliği, oksidasyon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güçü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düşük maliyet nedeniyle kullanımı pratik uygulamalar için ilgi çekici görünmektedir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nedenle, bu çalışmada, Pb/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PbO2 anodunun kullanıldığı 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elektrokimyasal </a:t>
            </a:r>
            <a:r>
              <a:rPr lang="tr-T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prosesi,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sulu çözeltide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bozunması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açısından incelenmiştir.</a:t>
            </a:r>
          </a:p>
        </p:txBody>
      </p:sp>
    </p:spTree>
    <p:extLst>
      <p:ext uri="{BB962C8B-B14F-4D97-AF65-F5344CB8AC3E}">
        <p14:creationId xmlns:p14="http://schemas.microsoft.com/office/powerpoint/2010/main" val="23621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00216" y="446088"/>
            <a:ext cx="4672012" cy="976312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Materyal Ve </a:t>
            </a:r>
            <a:r>
              <a:rPr lang="tr-T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71638" y="1598613"/>
            <a:ext cx="8943968" cy="42624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 Prosedürleri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Elektrik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akımı, 0-5A elektrik akımı ve 0-40 V voltaj ile doğru akım (DC) güç kaynağı tarafından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sağlanmıştır.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Elektrolizden sonra solüsyondaki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kalıntılarını belirlemek için bir UV-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spektrofotometresi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(DR 5000, HACH, ABD)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kullanılmıştır.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Ayrıca solüsyondaki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mineralizasyonunun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değerlendirilmesi, bir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spektrofotometre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(DR 5000, HACH, ABD) kullanılarak KOİ ampulleri (HACH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ile Kimyasal Oksijen İhtiyacının (KOİ) tahmin edilmesi yoluyla gerçekleştirilmiştir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Diazinon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insektisitinin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toplam organik karbon (TOC) değerleri TOC analizörü (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Elementar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Almanya) ile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belirlenmiştir.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85966" y="446088"/>
            <a:ext cx="5629272" cy="976312"/>
          </a:xfrm>
        </p:spPr>
        <p:txBody>
          <a:bodyPr>
            <a:normAutofit/>
          </a:bodyPr>
          <a:lstStyle/>
          <a:p>
            <a:r>
              <a:rPr lang="tr-T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Elektrokimyasal sistem tasarımı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85950" y="1598613"/>
            <a:ext cx="9072563" cy="426243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cc hacimli bir pleksiglas reaktörde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diazinon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insektisitinin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elektrokimyasal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bozunması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araştırılmıştır.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reaktörde, anot olarak 65 mm × 30 mm × 5 mm boyutlarında kurşun dioksit elektrot (Pb/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PbO2) ve katot olarak 65 × 30 × 1 mm boyutlarında paslanmaz çelik 316 kullanılmıştır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Elektrot seti, bir katot ve 10 mm mesafeli iki anottan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oluşturmuştur.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Elektrotlar, reaktörün içine dikey ve paralel olarak yerleştirilmiştir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KOİ ve TOC evriminin tahmini, sürecin başında ve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bozunmanın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sonunda gerçekleştirilmiştir.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1150</TotalTime>
  <Words>1725</Words>
  <Application>Microsoft Office PowerPoint</Application>
  <PresentationFormat>Geniş ekran</PresentationFormat>
  <Paragraphs>119</Paragraphs>
  <Slides>28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Garamond</vt:lpstr>
      <vt:lpstr>Lucida Bright</vt:lpstr>
      <vt:lpstr>Times New Roman</vt:lpstr>
      <vt:lpstr>Wingdings 3</vt:lpstr>
      <vt:lpstr>Duman</vt:lpstr>
      <vt:lpstr>Diazinon İnsektisitinin Sulu Çözeltilerden Pb/Β-pbo2 Anot İle Elektrokimyasal Olarak Uzaklaştırılması. Yanıt Yüzeyi Metodolojisini Kullanarak Parametrelerin Etkisi Ve Optimizasyon</vt:lpstr>
      <vt:lpstr>PowerPoint Sunusu</vt:lpstr>
      <vt:lpstr>Çalışmanın amacı</vt:lpstr>
      <vt:lpstr>Giriş</vt:lpstr>
      <vt:lpstr>Diazinon'un Toksik Etkisi</vt:lpstr>
      <vt:lpstr>Elektrokimyasal Süreçler (ECP'ler)</vt:lpstr>
      <vt:lpstr>PowerPoint Sunusu</vt:lpstr>
      <vt:lpstr>Materyal Ve Metod</vt:lpstr>
      <vt:lpstr>Elektrokimyasal sistem tasarımı</vt:lpstr>
      <vt:lpstr>PowerPoint Sunusu</vt:lpstr>
      <vt:lpstr>PowerPoint Sunusu</vt:lpstr>
      <vt:lpstr>Sonuçlar ve tartışma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Diazinon'un Bozulması Üzerine Parametrelerin Etkisi</vt:lpstr>
      <vt:lpstr>PowerPoint Sunusu</vt:lpstr>
      <vt:lpstr>Pb/Β-pbo2 Elektrodu İle Diazinon İnsektisit' nin Bozunma Mekanizması</vt:lpstr>
      <vt:lpstr>PowerPoint Sunusu</vt:lpstr>
      <vt:lpstr>Sonuç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196</cp:revision>
  <dcterms:created xsi:type="dcterms:W3CDTF">2021-06-06T17:09:02Z</dcterms:created>
  <dcterms:modified xsi:type="dcterms:W3CDTF">2021-06-08T18:10:17Z</dcterms:modified>
</cp:coreProperties>
</file>